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63"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4" r:id="rId40"/>
    <p:sldId id="325" r:id="rId41"/>
    <p:sldId id="326" r:id="rId42"/>
    <p:sldId id="365" r:id="rId43"/>
    <p:sldId id="366" r:id="rId44"/>
    <p:sldId id="3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picChg chg="add mod">
          <ac:chgData name="Chloe Rodic" userId="85c4b904-cf81-48ab-b314-8f3c795b453b" providerId="ADAL" clId="{B662C077-AAD7-45CA-B23E-38B3B93A7BB9}" dt="2025-04-22T12:49:13.583" v="48" actId="962"/>
          <ac:picMkLst>
            <pc:docMk/>
            <pc:sldMk cId="1603083782" sldId="363"/>
            <ac:picMk id="5" creationId="{C9CCC685-65FC-FA75-9700-1B7CBD4FD68E}"/>
          </ac:picMkLst>
        </pc:picChg>
      </pc:sldChg>
    </pc:docChg>
  </pc:docChgLst>
  <pc:docChgLst>
    <pc:chgData name="Alexander Milward" userId="cbb52dd4-e5f6-46c8-9343-7d9428ba7bbb" providerId="ADAL" clId="{AE641ADF-7714-4ABC-8D88-1B7C734151E4}"/>
    <pc:docChg chg="undo custSel delSld modSld">
      <pc:chgData name="Alexander Milward" userId="cbb52dd4-e5f6-46c8-9343-7d9428ba7bbb" providerId="ADAL" clId="{AE641ADF-7714-4ABC-8D88-1B7C734151E4}" dt="2025-04-28T08:33:52.045" v="17"/>
      <pc:docMkLst>
        <pc:docMk/>
      </pc:docMkLst>
      <pc:sldChg chg="del">
        <pc:chgData name="Alexander Milward" userId="cbb52dd4-e5f6-46c8-9343-7d9428ba7bbb" providerId="ADAL" clId="{AE641ADF-7714-4ABC-8D88-1B7C734151E4}" dt="2025-04-23T11:22:33.187" v="0" actId="2696"/>
        <pc:sldMkLst>
          <pc:docMk/>
          <pc:sldMk cId="2708108479" sldId="256"/>
        </pc:sldMkLst>
      </pc:sldChg>
      <pc:sldChg chg="del">
        <pc:chgData name="Alexander Milward" userId="cbb52dd4-e5f6-46c8-9343-7d9428ba7bbb" providerId="ADAL" clId="{AE641ADF-7714-4ABC-8D88-1B7C734151E4}" dt="2025-04-23T11:22:33.187" v="0" actId="2696"/>
        <pc:sldMkLst>
          <pc:docMk/>
          <pc:sldMk cId="2926641437" sldId="258"/>
        </pc:sldMkLst>
      </pc:sldChg>
      <pc:sldChg chg="del">
        <pc:chgData name="Alexander Milward" userId="cbb52dd4-e5f6-46c8-9343-7d9428ba7bbb" providerId="ADAL" clId="{AE641ADF-7714-4ABC-8D88-1B7C734151E4}" dt="2025-04-23T11:22:33.187" v="0" actId="2696"/>
        <pc:sldMkLst>
          <pc:docMk/>
          <pc:sldMk cId="2412263294" sldId="263"/>
        </pc:sldMkLst>
      </pc:sldChg>
      <pc:sldChg chg="del">
        <pc:chgData name="Alexander Milward" userId="cbb52dd4-e5f6-46c8-9343-7d9428ba7bbb" providerId="ADAL" clId="{AE641ADF-7714-4ABC-8D88-1B7C734151E4}" dt="2025-04-23T11:22:33.187" v="0" actId="2696"/>
        <pc:sldMkLst>
          <pc:docMk/>
          <pc:sldMk cId="3586371387" sldId="264"/>
        </pc:sldMkLst>
      </pc:sldChg>
      <pc:sldChg chg="del">
        <pc:chgData name="Alexander Milward" userId="cbb52dd4-e5f6-46c8-9343-7d9428ba7bbb" providerId="ADAL" clId="{AE641ADF-7714-4ABC-8D88-1B7C734151E4}" dt="2025-04-23T11:22:33.187" v="0" actId="2696"/>
        <pc:sldMkLst>
          <pc:docMk/>
          <pc:sldMk cId="2021095196" sldId="265"/>
        </pc:sldMkLst>
      </pc:sldChg>
      <pc:sldChg chg="del">
        <pc:chgData name="Alexander Milward" userId="cbb52dd4-e5f6-46c8-9343-7d9428ba7bbb" providerId="ADAL" clId="{AE641ADF-7714-4ABC-8D88-1B7C734151E4}" dt="2025-04-23T11:22:33.187" v="0" actId="2696"/>
        <pc:sldMkLst>
          <pc:docMk/>
          <pc:sldMk cId="1298895861" sldId="266"/>
        </pc:sldMkLst>
      </pc:sldChg>
      <pc:sldChg chg="del">
        <pc:chgData name="Alexander Milward" userId="cbb52dd4-e5f6-46c8-9343-7d9428ba7bbb" providerId="ADAL" clId="{AE641ADF-7714-4ABC-8D88-1B7C734151E4}" dt="2025-04-23T11:22:33.187" v="0" actId="2696"/>
        <pc:sldMkLst>
          <pc:docMk/>
          <pc:sldMk cId="2515326032" sldId="267"/>
        </pc:sldMkLst>
      </pc:sldChg>
      <pc:sldChg chg="del">
        <pc:chgData name="Alexander Milward" userId="cbb52dd4-e5f6-46c8-9343-7d9428ba7bbb" providerId="ADAL" clId="{AE641ADF-7714-4ABC-8D88-1B7C734151E4}" dt="2025-04-23T11:22:33.187" v="0" actId="2696"/>
        <pc:sldMkLst>
          <pc:docMk/>
          <pc:sldMk cId="617912550" sldId="268"/>
        </pc:sldMkLst>
      </pc:sldChg>
      <pc:sldChg chg="del">
        <pc:chgData name="Alexander Milward" userId="cbb52dd4-e5f6-46c8-9343-7d9428ba7bbb" providerId="ADAL" clId="{AE641ADF-7714-4ABC-8D88-1B7C734151E4}" dt="2025-04-23T11:22:33.187" v="0" actId="2696"/>
        <pc:sldMkLst>
          <pc:docMk/>
          <pc:sldMk cId="1196846237" sldId="271"/>
        </pc:sldMkLst>
      </pc:sldChg>
      <pc:sldChg chg="del">
        <pc:chgData name="Alexander Milward" userId="cbb52dd4-e5f6-46c8-9343-7d9428ba7bbb" providerId="ADAL" clId="{AE641ADF-7714-4ABC-8D88-1B7C734151E4}" dt="2025-04-23T11:23:35.769" v="5" actId="2696"/>
        <pc:sldMkLst>
          <pc:docMk/>
          <pc:sldMk cId="903438001" sldId="294"/>
        </pc:sldMkLst>
      </pc:sldChg>
      <pc:sldChg chg="del">
        <pc:chgData name="Alexander Milward" userId="cbb52dd4-e5f6-46c8-9343-7d9428ba7bbb" providerId="ADAL" clId="{AE641ADF-7714-4ABC-8D88-1B7C734151E4}" dt="2025-04-23T11:23:17.817" v="3" actId="2696"/>
        <pc:sldMkLst>
          <pc:docMk/>
          <pc:sldMk cId="1705024923" sldId="295"/>
        </pc:sldMkLst>
      </pc:sldChg>
      <pc:sldChg chg="del">
        <pc:chgData name="Alexander Milward" userId="cbb52dd4-e5f6-46c8-9343-7d9428ba7bbb" providerId="ADAL" clId="{AE641ADF-7714-4ABC-8D88-1B7C734151E4}" dt="2025-04-23T11:23:20.974" v="4" actId="2696"/>
        <pc:sldMkLst>
          <pc:docMk/>
          <pc:sldMk cId="2142185638" sldId="297"/>
        </pc:sldMkLst>
      </pc:sldChg>
      <pc:sldChg chg="del">
        <pc:chgData name="Alexander Milward" userId="cbb52dd4-e5f6-46c8-9343-7d9428ba7bbb" providerId="ADAL" clId="{AE641ADF-7714-4ABC-8D88-1B7C734151E4}" dt="2025-04-23T11:24:21.547" v="7" actId="2696"/>
        <pc:sldMkLst>
          <pc:docMk/>
          <pc:sldMk cId="3340900492" sldId="309"/>
        </pc:sldMkLst>
      </pc:sldChg>
      <pc:sldChg chg="del">
        <pc:chgData name="Alexander Milward" userId="cbb52dd4-e5f6-46c8-9343-7d9428ba7bbb" providerId="ADAL" clId="{AE641ADF-7714-4ABC-8D88-1B7C734151E4}" dt="2025-04-23T11:24:34.569" v="8" actId="2696"/>
        <pc:sldMkLst>
          <pc:docMk/>
          <pc:sldMk cId="2577993402" sldId="312"/>
        </pc:sldMkLst>
      </pc:sldChg>
      <pc:sldChg chg="del">
        <pc:chgData name="Alexander Milward" userId="cbb52dd4-e5f6-46c8-9343-7d9428ba7bbb" providerId="ADAL" clId="{AE641ADF-7714-4ABC-8D88-1B7C734151E4}" dt="2025-04-23T11:24:45.951" v="9" actId="2696"/>
        <pc:sldMkLst>
          <pc:docMk/>
          <pc:sldMk cId="3696715673" sldId="313"/>
        </pc:sldMkLst>
      </pc:sldChg>
      <pc:sldChg chg="del">
        <pc:chgData name="Alexander Milward" userId="cbb52dd4-e5f6-46c8-9343-7d9428ba7bbb" providerId="ADAL" clId="{AE641ADF-7714-4ABC-8D88-1B7C734151E4}" dt="2025-04-23T11:24:54.903" v="10" actId="2696"/>
        <pc:sldMkLst>
          <pc:docMk/>
          <pc:sldMk cId="150265833" sldId="316"/>
        </pc:sldMkLst>
      </pc:sldChg>
      <pc:sldChg chg="del">
        <pc:chgData name="Alexander Milward" userId="cbb52dd4-e5f6-46c8-9343-7d9428ba7bbb" providerId="ADAL" clId="{AE641ADF-7714-4ABC-8D88-1B7C734151E4}" dt="2025-04-23T11:25:04.780" v="11" actId="2696"/>
        <pc:sldMkLst>
          <pc:docMk/>
          <pc:sldMk cId="2743162233" sldId="317"/>
        </pc:sldMkLst>
      </pc:sldChg>
      <pc:sldChg chg="del">
        <pc:chgData name="Alexander Milward" userId="cbb52dd4-e5f6-46c8-9343-7d9428ba7bbb" providerId="ADAL" clId="{AE641ADF-7714-4ABC-8D88-1B7C734151E4}" dt="2025-04-23T11:25:04.780" v="11" actId="2696"/>
        <pc:sldMkLst>
          <pc:docMk/>
          <pc:sldMk cId="2470063987" sldId="318"/>
        </pc:sldMkLst>
      </pc:sldChg>
      <pc:sldChg chg="del">
        <pc:chgData name="Alexander Milward" userId="cbb52dd4-e5f6-46c8-9343-7d9428ba7bbb" providerId="ADAL" clId="{AE641ADF-7714-4ABC-8D88-1B7C734151E4}" dt="2025-04-23T11:25:14.550" v="12" actId="2696"/>
        <pc:sldMkLst>
          <pc:docMk/>
          <pc:sldMk cId="845705687" sldId="321"/>
        </pc:sldMkLst>
      </pc:sldChg>
      <pc:sldChg chg="del">
        <pc:chgData name="Alexander Milward" userId="cbb52dd4-e5f6-46c8-9343-7d9428ba7bbb" providerId="ADAL" clId="{AE641ADF-7714-4ABC-8D88-1B7C734151E4}" dt="2025-04-23T11:25:18.071" v="13" actId="2696"/>
        <pc:sldMkLst>
          <pc:docMk/>
          <pc:sldMk cId="2070498409" sldId="323"/>
        </pc:sldMkLst>
      </pc:sldChg>
      <pc:sldChg chg="del">
        <pc:chgData name="Alexander Milward" userId="cbb52dd4-e5f6-46c8-9343-7d9428ba7bbb" providerId="ADAL" clId="{AE641ADF-7714-4ABC-8D88-1B7C734151E4}" dt="2025-04-23T11:25:33.042" v="14" actId="2696"/>
        <pc:sldMkLst>
          <pc:docMk/>
          <pc:sldMk cId="3345390492" sldId="327"/>
        </pc:sldMkLst>
      </pc:sldChg>
      <pc:sldChg chg="del">
        <pc:chgData name="Alexander Milward" userId="cbb52dd4-e5f6-46c8-9343-7d9428ba7bbb" providerId="ADAL" clId="{AE641ADF-7714-4ABC-8D88-1B7C734151E4}" dt="2025-04-23T11:24:10.832" v="6" actId="2696"/>
        <pc:sldMkLst>
          <pc:docMk/>
          <pc:sldMk cId="129317539" sldId="328"/>
        </pc:sldMkLst>
      </pc:sldChg>
      <pc:sldChg chg="modSp mod">
        <pc:chgData name="Alexander Milward" userId="cbb52dd4-e5f6-46c8-9343-7d9428ba7bbb" providerId="ADAL" clId="{AE641ADF-7714-4ABC-8D88-1B7C734151E4}" dt="2025-04-28T08:33:52.045" v="17"/>
        <pc:sldMkLst>
          <pc:docMk/>
          <pc:sldMk cId="2149700993" sldId="335"/>
        </pc:sldMkLst>
        <pc:spChg chg="mod">
          <ac:chgData name="Alexander Milward" userId="cbb52dd4-e5f6-46c8-9343-7d9428ba7bbb" providerId="ADAL" clId="{AE641ADF-7714-4ABC-8D88-1B7C734151E4}" dt="2025-04-28T08:33:52.045" v="17"/>
          <ac:spMkLst>
            <pc:docMk/>
            <pc:sldMk cId="2149700993" sldId="335"/>
            <ac:spMk id="6" creationId="{14E687C8-733D-CA4D-23ED-8BAA836178DE}"/>
          </ac:spMkLst>
        </pc:spChg>
      </pc:sldChg>
      <pc:sldChg chg="del">
        <pc:chgData name="Alexander Milward" userId="cbb52dd4-e5f6-46c8-9343-7d9428ba7bbb" providerId="ADAL" clId="{AE641ADF-7714-4ABC-8D88-1B7C734151E4}" dt="2025-04-23T11:22:56.604" v="2" actId="2696"/>
        <pc:sldMkLst>
          <pc:docMk/>
          <pc:sldMk cId="1499262865" sldId="345"/>
        </pc:sldMkLst>
      </pc:sldChg>
      <pc:sldChg chg="del">
        <pc:chgData name="Alexander Milward" userId="cbb52dd4-e5f6-46c8-9343-7d9428ba7bbb" providerId="ADAL" clId="{AE641ADF-7714-4ABC-8D88-1B7C734151E4}" dt="2025-04-23T11:22:56.604" v="2" actId="2696"/>
        <pc:sldMkLst>
          <pc:docMk/>
          <pc:sldMk cId="2968355945" sldId="347"/>
        </pc:sldMkLst>
      </pc:sldChg>
      <pc:sldChg chg="del">
        <pc:chgData name="Alexander Milward" userId="cbb52dd4-e5f6-46c8-9343-7d9428ba7bbb" providerId="ADAL" clId="{AE641ADF-7714-4ABC-8D88-1B7C734151E4}" dt="2025-04-23T11:22:33.187" v="0" actId="2696"/>
        <pc:sldMkLst>
          <pc:docMk/>
          <pc:sldMk cId="2700140754" sldId="352"/>
        </pc:sldMkLst>
      </pc:sldChg>
      <pc:sldChg chg="del">
        <pc:chgData name="Alexander Milward" userId="cbb52dd4-e5f6-46c8-9343-7d9428ba7bbb" providerId="ADAL" clId="{AE641ADF-7714-4ABC-8D88-1B7C734151E4}" dt="2025-04-23T11:22:33.187" v="0" actId="2696"/>
        <pc:sldMkLst>
          <pc:docMk/>
          <pc:sldMk cId="2043513723" sldId="353"/>
        </pc:sldMkLst>
      </pc:sldChg>
      <pc:sldChg chg="del">
        <pc:chgData name="Alexander Milward" userId="cbb52dd4-e5f6-46c8-9343-7d9428ba7bbb" providerId="ADAL" clId="{AE641ADF-7714-4ABC-8D88-1B7C734151E4}" dt="2025-04-23T11:22:40.258" v="1" actId="2696"/>
        <pc:sldMkLst>
          <pc:docMk/>
          <pc:sldMk cId="304115058" sldId="354"/>
        </pc:sldMkLst>
      </pc:sldChg>
      <pc:sldChg chg="del">
        <pc:chgData name="Alexander Milward" userId="cbb52dd4-e5f6-46c8-9343-7d9428ba7bbb" providerId="ADAL" clId="{AE641ADF-7714-4ABC-8D88-1B7C734151E4}" dt="2025-04-23T11:22:40.258" v="1" actId="2696"/>
        <pc:sldMkLst>
          <pc:docMk/>
          <pc:sldMk cId="2044937136" sldId="355"/>
        </pc:sldMkLst>
      </pc:sldChg>
      <pc:sldChg chg="del">
        <pc:chgData name="Alexander Milward" userId="cbb52dd4-e5f6-46c8-9343-7d9428ba7bbb" providerId="ADAL" clId="{AE641ADF-7714-4ABC-8D88-1B7C734151E4}" dt="2025-04-23T11:22:33.187" v="0" actId="2696"/>
        <pc:sldMkLst>
          <pc:docMk/>
          <pc:sldMk cId="2732932127" sldId="356"/>
        </pc:sldMkLst>
      </pc:sldChg>
      <pc:sldChg chg="del">
        <pc:chgData name="Alexander Milward" userId="cbb52dd4-e5f6-46c8-9343-7d9428ba7bbb" providerId="ADAL" clId="{AE641ADF-7714-4ABC-8D88-1B7C734151E4}" dt="2025-04-23T11:22:33.187" v="0" actId="2696"/>
        <pc:sldMkLst>
          <pc:docMk/>
          <pc:sldMk cId="4283782823" sldId="357"/>
        </pc:sldMkLst>
      </pc:sldChg>
      <pc:sldChg chg="del">
        <pc:chgData name="Alexander Milward" userId="cbb52dd4-e5f6-46c8-9343-7d9428ba7bbb" providerId="ADAL" clId="{AE641ADF-7714-4ABC-8D88-1B7C734151E4}" dt="2025-04-23T11:22:33.187" v="0" actId="2696"/>
        <pc:sldMkLst>
          <pc:docMk/>
          <pc:sldMk cId="1254513404" sldId="359"/>
        </pc:sldMkLst>
      </pc:sldChg>
      <pc:sldChg chg="del">
        <pc:chgData name="Alexander Milward" userId="cbb52dd4-e5f6-46c8-9343-7d9428ba7bbb" providerId="ADAL" clId="{AE641ADF-7714-4ABC-8D88-1B7C734151E4}" dt="2025-04-23T11:22:33.187" v="0" actId="2696"/>
        <pc:sldMkLst>
          <pc:docMk/>
          <pc:sldMk cId="3977736540" sldId="360"/>
        </pc:sldMkLst>
      </pc:sldChg>
      <pc:sldChg chg="del">
        <pc:chgData name="Alexander Milward" userId="cbb52dd4-e5f6-46c8-9343-7d9428ba7bbb" providerId="ADAL" clId="{AE641ADF-7714-4ABC-8D88-1B7C734151E4}" dt="2025-04-23T11:22:33.187" v="0" actId="2696"/>
        <pc:sldMkLst>
          <pc:docMk/>
          <pc:sldMk cId="3008689492" sldId="361"/>
        </pc:sldMkLst>
      </pc:sldChg>
      <pc:sldChg chg="del">
        <pc:chgData name="Alexander Milward" userId="cbb52dd4-e5f6-46c8-9343-7d9428ba7bbb" providerId="ADAL" clId="{AE641ADF-7714-4ABC-8D88-1B7C734151E4}" dt="2025-04-23T11:22:33.187" v="0" actId="2696"/>
        <pc:sldMkLst>
          <pc:docMk/>
          <pc:sldMk cId="911313393" sldId="362"/>
        </pc:sldMkLst>
      </pc:sldChg>
      <pc:sldChg chg="del">
        <pc:chgData name="Alexander Milward" userId="cbb52dd4-e5f6-46c8-9343-7d9428ba7bbb" providerId="ADAL" clId="{AE641ADF-7714-4ABC-8D88-1B7C734151E4}" dt="2025-04-23T11:24:10.832" v="6" actId="2696"/>
        <pc:sldMkLst>
          <pc:docMk/>
          <pc:sldMk cId="788309708" sldId="364"/>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3.pn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73.svg"/><Relationship Id="rId5" Type="http://schemas.openxmlformats.org/officeDocument/2006/relationships/image" Target="../media/image5.png"/><Relationship Id="rId10" Type="http://schemas.openxmlformats.org/officeDocument/2006/relationships/image" Target="../media/image172.png"/><Relationship Id="rId4" Type="http://schemas.openxmlformats.org/officeDocument/2006/relationships/image" Target="../media/image4.png"/><Relationship Id="rId9" Type="http://schemas.openxmlformats.org/officeDocument/2006/relationships/image" Target="../media/image171.svg"/><Relationship Id="rId14" Type="http://schemas.openxmlformats.org/officeDocument/2006/relationships/image" Target="../media/image176.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69.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177.png"/><Relationship Id="rId4" Type="http://schemas.openxmlformats.org/officeDocument/2006/relationships/image" Target="../media/image4.png"/><Relationship Id="rId9" Type="http://schemas.openxmlformats.org/officeDocument/2006/relationships/image" Target="../media/image65.svg"/></Relationships>
</file>

<file path=ppt/slides/_rels/slide3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png"/><Relationship Id="rId7" Type="http://schemas.openxmlformats.org/officeDocument/2006/relationships/image" Target="../media/image179.svg"/><Relationship Id="rId12" Type="http://schemas.openxmlformats.org/officeDocument/2006/relationships/image" Target="../media/image184.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5.png"/><Relationship Id="rId10" Type="http://schemas.openxmlformats.org/officeDocument/2006/relationships/image" Target="../media/image182.svg"/><Relationship Id="rId4" Type="http://schemas.openxmlformats.org/officeDocument/2006/relationships/image" Target="../media/image4.png"/><Relationship Id="rId9" Type="http://schemas.openxmlformats.org/officeDocument/2006/relationships/image" Target="../media/image181.png"/></Relationships>
</file>

<file path=ppt/slides/_rels/slide3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5.png"/><Relationship Id="rId10" Type="http://schemas.openxmlformats.org/officeDocument/2006/relationships/image" Target="../media/image187.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5.png"/><Relationship Id="rId7" Type="http://schemas.openxmlformats.org/officeDocument/2006/relationships/image" Target="../media/image19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9C0E7-9004-08C3-29BF-937256A4CDC2}"/>
            </a:ext>
          </a:extLst>
        </p:cNvPr>
        <p:cNvGrpSpPr/>
        <p:nvPr/>
      </p:nvGrpSpPr>
      <p:grpSpPr>
        <a:xfrm>
          <a:off x="0" y="0"/>
          <a:ext cx="0" cy="0"/>
          <a:chOff x="0" y="0"/>
          <a:chExt cx="0" cy="0"/>
        </a:xfrm>
      </p:grpSpPr>
      <p:pic>
        <p:nvPicPr>
          <p:cNvPr id="5" name="Picture 4" descr="Close-up of a dentist using a tool to check the teeth&#10;&#10;AI-generated content may be incorrect.">
            <a:extLst>
              <a:ext uri="{FF2B5EF4-FFF2-40B4-BE49-F238E27FC236}">
                <a16:creationId xmlns:a16="http://schemas.microsoft.com/office/drawing/2014/main" id="{C9CCC685-65FC-FA75-9700-1B7CBD4FD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160308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TotalTime>
  <Words>2607</Words>
  <Application>Microsoft Office PowerPoint</Application>
  <PresentationFormat>Widescreen</PresentationFormat>
  <Paragraphs>245</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