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7" r:id="rId5"/>
    <p:sldId id="331" r:id="rId6"/>
    <p:sldId id="347" r:id="rId7"/>
    <p:sldId id="345" r:id="rId8"/>
    <p:sldId id="369" r:id="rId9"/>
    <p:sldId id="330" r:id="rId10"/>
    <p:sldId id="295" r:id="rId11"/>
    <p:sldId id="296" r:id="rId12"/>
    <p:sldId id="298" r:id="rId13"/>
    <p:sldId id="349" r:id="rId14"/>
    <p:sldId id="294" r:id="rId15"/>
    <p:sldId id="335" r:id="rId16"/>
    <p:sldId id="301" r:id="rId17"/>
    <p:sldId id="305" r:id="rId18"/>
    <p:sldId id="337" r:id="rId19"/>
    <p:sldId id="364" r:id="rId20"/>
    <p:sldId id="308" r:id="rId21"/>
    <p:sldId id="328" r:id="rId22"/>
    <p:sldId id="338" r:id="rId23"/>
    <p:sldId id="322" r:id="rId24"/>
    <p:sldId id="309" r:id="rId25"/>
    <p:sldId id="340" r:id="rId26"/>
    <p:sldId id="313" r:id="rId27"/>
    <p:sldId id="366" r:id="rId28"/>
    <p:sldId id="367" r:id="rId29"/>
    <p:sldId id="3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BD5E8"/>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0D3508-E7E7-41E9-AC51-50E10336D72F}" v="23" dt="2025-04-28T08:51:46.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2T14:17:08.439" v="329" actId="2696"/>
      <pc:docMkLst>
        <pc:docMk/>
      </pc:docMkLst>
      <pc:sldChg chg="modSp mod">
        <pc:chgData name="Alexander Milward" userId="cbb52dd4-e5f6-46c8-9343-7d9428ba7bbb" providerId="ADAL" clId="{16FEF41A-D50F-41F7-ACDC-E8984750A3AE}" dt="2025-04-22T08:14:33.502" v="8" actId="14100"/>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ldChg>
      <pc:sldChg chg="addSp delSp modSp mod">
        <pc:chgData name="Alexander Milward" userId="cbb52dd4-e5f6-46c8-9343-7d9428ba7bbb" providerId="ADAL" clId="{16FEF41A-D50F-41F7-ACDC-E8984750A3AE}" dt="2025-04-22T09:34:51.441" v="301"/>
        <pc:sldMkLst>
          <pc:docMk/>
          <pc:sldMk cId="129317539" sldId="328"/>
        </pc:sldMkLst>
        <pc:spChg chg="add mod">
          <ac:chgData name="Alexander Milward" userId="cbb52dd4-e5f6-46c8-9343-7d9428ba7bbb" providerId="ADAL" clId="{16FEF41A-D50F-41F7-ACDC-E8984750A3AE}" dt="2025-04-22T09:34:51.441" v="301"/>
          <ac:spMkLst>
            <pc:docMk/>
            <pc:sldMk cId="129317539" sldId="328"/>
            <ac:spMk id="3" creationId="{8F1F89E7-4E96-B5D0-B664-04CC0F9F5560}"/>
          </ac:spMkLst>
        </pc:spChg>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pChg chg="add mod">
          <ac:chgData name="Alexander Milward" userId="cbb52dd4-e5f6-46c8-9343-7d9428ba7bbb" providerId="ADAL" clId="{16FEF41A-D50F-41F7-ACDC-E8984750A3AE}" dt="2025-04-22T14:16:39.618" v="328" actId="1076"/>
          <ac:spMkLst>
            <pc:docMk/>
            <pc:sldMk cId="788309708" sldId="364"/>
            <ac:spMk id="5" creationId="{28AFEDB5-FCDE-00B1-DF1C-680075E89E1E}"/>
          </ac:spMkLst>
        </pc:spChg>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picChg chg="add mod">
          <ac:chgData name="Chloe Rodic" userId="85c4b904-cf81-48ab-b314-8f3c795b453b" providerId="ADAL" clId="{A5FDD892-8963-4A35-95CA-D01A702E69D1}" dt="2025-04-11T08:50:36.058" v="10" actId="962"/>
          <ac:picMkLst>
            <pc:docMk/>
            <pc:sldMk cId="2515326032" sldId="267"/>
            <ac:picMk id="4" creationId="{7185A9D0-16F4-228F-06F7-C37ABB889AAC}"/>
          </ac:picMkLst>
        </pc:picChg>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sldChg>
      <pc:sldChg chg="modSp mod">
        <pc:chgData name="Chloe Rodic" userId="85c4b904-cf81-48ab-b314-8f3c795b453b" providerId="ADAL" clId="{A5FDD892-8963-4A35-95CA-D01A702E69D1}" dt="2025-04-11T09:39:08.451" v="72" actId="1076"/>
        <pc:sldMkLst>
          <pc:docMk/>
          <pc:sldMk cId="3340900492" sldId="309"/>
        </pc:sldMkLst>
        <pc:spChg chg="mod">
          <ac:chgData name="Chloe Rodic" userId="85c4b904-cf81-48ab-b314-8f3c795b453b" providerId="ADAL" clId="{A5FDD892-8963-4A35-95CA-D01A702E69D1}" dt="2025-04-11T09:39:03.366" v="71" actId="1076"/>
          <ac:spMkLst>
            <pc:docMk/>
            <pc:sldMk cId="3340900492" sldId="309"/>
            <ac:spMk id="2" creationId="{B29021C7-3FF0-DFE1-6B86-4FE967ADD6CF}"/>
          </ac:spMkLst>
        </pc:spChg>
        <pc:spChg chg="mod">
          <ac:chgData name="Chloe Rodic" userId="85c4b904-cf81-48ab-b314-8f3c795b453b" providerId="ADAL" clId="{A5FDD892-8963-4A35-95CA-D01A702E69D1}" dt="2025-04-11T09:39:03.366" v="71" actId="1076"/>
          <ac:spMkLst>
            <pc:docMk/>
            <pc:sldMk cId="3340900492" sldId="309"/>
            <ac:spMk id="3" creationId="{758F2AF6-09FF-0007-2706-DAF12BD8D9BB}"/>
          </ac:spMkLst>
        </pc:spChg>
        <pc:spChg chg="mod">
          <ac:chgData name="Chloe Rodic" userId="85c4b904-cf81-48ab-b314-8f3c795b453b" providerId="ADAL" clId="{A5FDD892-8963-4A35-95CA-D01A702E69D1}" dt="2025-04-11T09:39:08.451" v="72" actId="1076"/>
          <ac:spMkLst>
            <pc:docMk/>
            <pc:sldMk cId="3340900492" sldId="309"/>
            <ac:spMk id="4" creationId="{B2B94EEC-60A5-5EA4-B57D-1BD0529FB776}"/>
          </ac:spMkLst>
        </pc:spChg>
        <pc:spChg chg="mod">
          <ac:chgData name="Chloe Rodic" userId="85c4b904-cf81-48ab-b314-8f3c795b453b" providerId="ADAL" clId="{A5FDD892-8963-4A35-95CA-D01A702E69D1}" dt="2025-04-11T09:39:03.366" v="71" actId="1076"/>
          <ac:spMkLst>
            <pc:docMk/>
            <pc:sldMk cId="3340900492" sldId="309"/>
            <ac:spMk id="7" creationId="{2C99C2D4-45E2-7D66-4CD1-3F6AF7ED27E7}"/>
          </ac:spMkLst>
        </pc:spChg>
        <pc:spChg chg="mod">
          <ac:chgData name="Chloe Rodic" userId="85c4b904-cf81-48ab-b314-8f3c795b453b" providerId="ADAL" clId="{A5FDD892-8963-4A35-95CA-D01A702E69D1}" dt="2025-04-11T09:39:03.366" v="71" actId="1076"/>
          <ac:spMkLst>
            <pc:docMk/>
            <pc:sldMk cId="3340900492" sldId="309"/>
            <ac:spMk id="9" creationId="{8DB7D61B-68C3-3032-5A54-B291433188E5}"/>
          </ac:spMkLst>
        </pc:spChg>
        <pc:spChg chg="mod">
          <ac:chgData name="Chloe Rodic" userId="85c4b904-cf81-48ab-b314-8f3c795b453b" providerId="ADAL" clId="{A5FDD892-8963-4A35-95CA-D01A702E69D1}" dt="2025-04-11T09:39:03.366" v="71" actId="1076"/>
          <ac:spMkLst>
            <pc:docMk/>
            <pc:sldMk cId="3340900492" sldId="309"/>
            <ac:spMk id="11" creationId="{A02876D2-FF51-C503-9C07-491F17C450DF}"/>
          </ac:spMkLst>
        </pc:spChg>
        <pc:spChg chg="mod">
          <ac:chgData name="Chloe Rodic" userId="85c4b904-cf81-48ab-b314-8f3c795b453b" providerId="ADAL" clId="{A5FDD892-8963-4A35-95CA-D01A702E69D1}" dt="2025-04-11T09:39:03.366" v="71" actId="1076"/>
          <ac:spMkLst>
            <pc:docMk/>
            <pc:sldMk cId="3340900492" sldId="309"/>
            <ac:spMk id="12" creationId="{A827769E-BD4A-380F-F5AC-0D3BE006C01A}"/>
          </ac:spMkLst>
        </pc:spChg>
        <pc:grpChg chg="mod">
          <ac:chgData name="Chloe Rodic" userId="85c4b904-cf81-48ab-b314-8f3c795b453b" providerId="ADAL" clId="{A5FDD892-8963-4A35-95CA-D01A702E69D1}" dt="2025-04-11T09:39:03.366" v="71" actId="1076"/>
          <ac:grpSpMkLst>
            <pc:docMk/>
            <pc:sldMk cId="3340900492" sldId="309"/>
            <ac:grpSpMk id="13" creationId="{876B83FA-7EB5-5BA4-C8ED-9F0F1A3643F6}"/>
          </ac:grpSpMkLst>
        </pc:grpChg>
        <pc:picChg chg="mod">
          <ac:chgData name="Chloe Rodic" userId="85c4b904-cf81-48ab-b314-8f3c795b453b" providerId="ADAL" clId="{A5FDD892-8963-4A35-95CA-D01A702E69D1}" dt="2025-04-11T09:38:39.609" v="68" actId="34135"/>
          <ac:picMkLst>
            <pc:docMk/>
            <pc:sldMk cId="3340900492" sldId="309"/>
            <ac:picMk id="14" creationId="{AB553EA1-5A24-77D5-BF69-106132DAEC94}"/>
          </ac:picMkLst>
        </pc:picChg>
        <pc:picChg chg="mod">
          <ac:chgData name="Chloe Rodic" userId="85c4b904-cf81-48ab-b314-8f3c795b453b" providerId="ADAL" clId="{A5FDD892-8963-4A35-95CA-D01A702E69D1}" dt="2025-04-11T09:39:03.366" v="71" actId="1076"/>
          <ac:picMkLst>
            <pc:docMk/>
            <pc:sldMk cId="3340900492" sldId="309"/>
            <ac:picMk id="24" creationId="{442A9CA5-F7DC-0B42-596C-D469954E050B}"/>
          </ac:picMkLst>
        </pc:picChg>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ldChg>
      <pc:sldChg chg="addSp modSp mod">
        <pc:chgData name="Chloe Rodic" userId="85c4b904-cf81-48ab-b314-8f3c795b453b" providerId="ADAL" clId="{A5FDD892-8963-4A35-95CA-D01A702E69D1}" dt="2025-04-11T09:22:58.041" v="61" actId="1036"/>
        <pc:sldMkLst>
          <pc:docMk/>
          <pc:sldMk cId="1603881435" sldId="350"/>
        </pc:sldMkLst>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ldChg>
      <pc:sldChg chg="modSp mod">
        <pc:chgData name="Alexander Milward" userId="cbb52dd4-e5f6-46c8-9343-7d9428ba7bbb" providerId="ADAL" clId="{822AAC4F-58B6-4B0E-A518-7FEB16CE6D63}" dt="2025-03-17T14:11:34.950" v="6" actId="948"/>
        <pc:sldMkLst>
          <pc:docMk/>
          <pc:sldMk cId="4262072274" sldId="291"/>
        </pc:sldMkLst>
      </pc:sldChg>
      <pc:sldChg chg="modSp mod">
        <pc:chgData name="Alexander Milward" userId="cbb52dd4-e5f6-46c8-9343-7d9428ba7bbb" providerId="ADAL" clId="{822AAC4F-58B6-4B0E-A518-7FEB16CE6D63}" dt="2025-03-17T14:15:01.938" v="22" actId="14100"/>
        <pc:sldMkLst>
          <pc:docMk/>
          <pc:sldMk cId="3359817594" sldId="292"/>
        </pc:sldMkLst>
      </pc:sldChg>
      <pc:sldChg chg="modSp mod">
        <pc:chgData name="Alexander Milward" userId="cbb52dd4-e5f6-46c8-9343-7d9428ba7bbb" providerId="ADAL" clId="{822AAC4F-58B6-4B0E-A518-7FEB16CE6D63}" dt="2025-03-17T14:16:22.560" v="25" actId="1076"/>
        <pc:sldMkLst>
          <pc:docMk/>
          <pc:sldMk cId="2266505213" sldId="293"/>
        </pc:sldMkLst>
      </pc:sldChg>
      <pc:sldChg chg="modSp mod">
        <pc:chgData name="Alexander Milward" userId="cbb52dd4-e5f6-46c8-9343-7d9428ba7bbb" providerId="ADAL" clId="{822AAC4F-58B6-4B0E-A518-7FEB16CE6D63}" dt="2025-03-17T14:22:16.030" v="53" actId="948"/>
        <pc:sldMkLst>
          <pc:docMk/>
          <pc:sldMk cId="903438001" sldId="294"/>
        </pc:sldMkLst>
        <pc:spChg chg="mod">
          <ac:chgData name="Alexander Milward" userId="cbb52dd4-e5f6-46c8-9343-7d9428ba7bbb" providerId="ADAL" clId="{822AAC4F-58B6-4B0E-A518-7FEB16CE6D63}" dt="2025-03-17T14:22:16.030" v="53" actId="948"/>
          <ac:spMkLst>
            <pc:docMk/>
            <pc:sldMk cId="903438001" sldId="294"/>
            <ac:spMk id="3" creationId="{482F7947-5A5B-E25B-F946-A11E2F8F7C8C}"/>
          </ac:spMkLst>
        </pc:spChg>
        <pc:spChg chg="mod">
          <ac:chgData name="Alexander Milward" userId="cbb52dd4-e5f6-46c8-9343-7d9428ba7bbb" providerId="ADAL" clId="{822AAC4F-58B6-4B0E-A518-7FEB16CE6D63}" dt="2025-03-17T14:22:16.030" v="53" actId="948"/>
          <ac:spMkLst>
            <pc:docMk/>
            <pc:sldMk cId="903438001" sldId="294"/>
            <ac:spMk id="4" creationId="{C0D716BB-7E0E-D805-E1A9-8E555D1123E5}"/>
          </ac:spMkLst>
        </pc:spChg>
        <pc:spChg chg="mod">
          <ac:chgData name="Alexander Milward" userId="cbb52dd4-e5f6-46c8-9343-7d9428ba7bbb" providerId="ADAL" clId="{822AAC4F-58B6-4B0E-A518-7FEB16CE6D63}" dt="2025-03-17T14:22:16.030" v="53" actId="948"/>
          <ac:spMkLst>
            <pc:docMk/>
            <pc:sldMk cId="903438001" sldId="294"/>
            <ac:spMk id="12" creationId="{BAE0C6D4-AF6B-80B7-6C59-8220D2211224}"/>
          </ac:spMkLst>
        </pc:spChg>
        <pc:spChg chg="mod">
          <ac:chgData name="Alexander Milward" userId="cbb52dd4-e5f6-46c8-9343-7d9428ba7bbb" providerId="ADAL" clId="{822AAC4F-58B6-4B0E-A518-7FEB16CE6D63}" dt="2025-03-17T14:22:16.030" v="53" actId="948"/>
          <ac:spMkLst>
            <pc:docMk/>
            <pc:sldMk cId="903438001" sldId="294"/>
            <ac:spMk id="13" creationId="{0F211C8A-81D5-74EE-8DC2-0468A328BCEC}"/>
          </ac:spMkLst>
        </pc:spChg>
      </pc:sldChg>
      <pc:sldChg chg="modSp mod">
        <pc:chgData name="Alexander Milward" userId="cbb52dd4-e5f6-46c8-9343-7d9428ba7bbb" providerId="ADAL" clId="{822AAC4F-58B6-4B0E-A518-7FEB16CE6D63}" dt="2025-03-17T14:17:41.847" v="26" actId="948"/>
        <pc:sldMkLst>
          <pc:docMk/>
          <pc:sldMk cId="1705024923" sldId="295"/>
        </pc:sldMkLst>
        <pc:spChg chg="mod">
          <ac:chgData name="Alexander Milward" userId="cbb52dd4-e5f6-46c8-9343-7d9428ba7bbb" providerId="ADAL" clId="{822AAC4F-58B6-4B0E-A518-7FEB16CE6D63}" dt="2025-03-17T14:17:41.847" v="26" actId="948"/>
          <ac:spMkLst>
            <pc:docMk/>
            <pc:sldMk cId="1705024923" sldId="295"/>
            <ac:spMk id="3" creationId="{22796E2D-4744-C358-50D9-BDD5C5C236C6}"/>
          </ac:spMkLst>
        </pc:spChg>
        <pc:spChg chg="mod">
          <ac:chgData name="Alexander Milward" userId="cbb52dd4-e5f6-46c8-9343-7d9428ba7bbb" providerId="ADAL" clId="{822AAC4F-58B6-4B0E-A518-7FEB16CE6D63}" dt="2025-03-17T14:17:41.847" v="26" actId="948"/>
          <ac:spMkLst>
            <pc:docMk/>
            <pc:sldMk cId="1705024923" sldId="295"/>
            <ac:spMk id="4" creationId="{4E4BAAD9-71B2-EC8E-085C-4D025C370836}"/>
          </ac:spMkLst>
        </pc:spChg>
        <pc:spChg chg="mod">
          <ac:chgData name="Alexander Milward" userId="cbb52dd4-e5f6-46c8-9343-7d9428ba7bbb" providerId="ADAL" clId="{822AAC4F-58B6-4B0E-A518-7FEB16CE6D63}" dt="2025-03-17T14:17:41.847" v="26" actId="948"/>
          <ac:spMkLst>
            <pc:docMk/>
            <pc:sldMk cId="1705024923" sldId="295"/>
            <ac:spMk id="12" creationId="{6E5FB71B-360B-C047-65A1-767400F49CFD}"/>
          </ac:spMkLst>
        </pc:spChg>
        <pc:spChg chg="mod">
          <ac:chgData name="Alexander Milward" userId="cbb52dd4-e5f6-46c8-9343-7d9428ba7bbb" providerId="ADAL" clId="{822AAC4F-58B6-4B0E-A518-7FEB16CE6D63}" dt="2025-03-17T14:17:41.847" v="26" actId="948"/>
          <ac:spMkLst>
            <pc:docMk/>
            <pc:sldMk cId="1705024923" sldId="295"/>
            <ac:spMk id="13" creationId="{D2F9CA2C-A7DE-E15C-FE4E-EE7D362DC0EE}"/>
          </ac:spMkLst>
        </pc:spChg>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ldChg>
      <pc:sldChg chg="modSp mod">
        <pc:chgData name="Alexander Milward" userId="cbb52dd4-e5f6-46c8-9343-7d9428ba7bbb" providerId="ADAL" clId="{822AAC4F-58B6-4B0E-A518-7FEB16CE6D63}" dt="2025-03-17T14:20:40.726" v="50" actId="948"/>
        <pc:sldMkLst>
          <pc:docMk/>
          <pc:sldMk cId="2983199058" sldId="299"/>
        </pc:sldMkLst>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ldChg>
      <pc:sldChg chg="modSp mod">
        <pc:chgData name="Alexander Milward" userId="cbb52dd4-e5f6-46c8-9343-7d9428ba7bbb" providerId="ADAL" clId="{822AAC4F-58B6-4B0E-A518-7FEB16CE6D63}" dt="2025-03-17T14:24:39.854" v="62" actId="948"/>
        <pc:sldMkLst>
          <pc:docMk/>
          <pc:sldMk cId="935288696" sldId="304"/>
        </pc:sldMkLst>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ldChg>
      <pc:sldChg chg="modSp mod">
        <pc:chgData name="Alexander Milward" userId="cbb52dd4-e5f6-46c8-9343-7d9428ba7bbb" providerId="ADAL" clId="{822AAC4F-58B6-4B0E-A518-7FEB16CE6D63}" dt="2025-03-17T14:21:31.589" v="52" actId="948"/>
        <pc:sldMkLst>
          <pc:docMk/>
          <pc:sldMk cId="2251403307" sldId="307"/>
        </pc:sldMkLst>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pChg chg="mod">
          <ac:chgData name="Alexander Milward" userId="cbb52dd4-e5f6-46c8-9343-7d9428ba7bbb" providerId="ADAL" clId="{822AAC4F-58B6-4B0E-A518-7FEB16CE6D63}" dt="2025-03-17T14:28:41.791" v="188" actId="948"/>
          <ac:spMkLst>
            <pc:docMk/>
            <pc:sldMk cId="3340900492" sldId="309"/>
            <ac:spMk id="2" creationId="{B29021C7-3FF0-DFE1-6B86-4FE967ADD6CF}"/>
          </ac:spMkLst>
        </pc:spChg>
        <pc:spChg chg="mod">
          <ac:chgData name="Alexander Milward" userId="cbb52dd4-e5f6-46c8-9343-7d9428ba7bbb" providerId="ADAL" clId="{822AAC4F-58B6-4B0E-A518-7FEB16CE6D63}" dt="2025-03-17T14:28:41.791" v="188" actId="948"/>
          <ac:spMkLst>
            <pc:docMk/>
            <pc:sldMk cId="3340900492" sldId="309"/>
            <ac:spMk id="3" creationId="{758F2AF6-09FF-0007-2706-DAF12BD8D9BB}"/>
          </ac:spMkLst>
        </pc:spChg>
        <pc:spChg chg="mod">
          <ac:chgData name="Alexander Milward" userId="cbb52dd4-e5f6-46c8-9343-7d9428ba7bbb" providerId="ADAL" clId="{822AAC4F-58B6-4B0E-A518-7FEB16CE6D63}" dt="2025-03-17T14:28:41.791" v="188" actId="948"/>
          <ac:spMkLst>
            <pc:docMk/>
            <pc:sldMk cId="3340900492" sldId="309"/>
            <ac:spMk id="12" creationId="{A827769E-BD4A-380F-F5AC-0D3BE006C01A}"/>
          </ac:spMkLst>
        </pc:spChg>
      </pc:sldChg>
      <pc:sldChg chg="modSp mod">
        <pc:chgData name="Alexander Milward" userId="cbb52dd4-e5f6-46c8-9343-7d9428ba7bbb" providerId="ADAL" clId="{822AAC4F-58B6-4B0E-A518-7FEB16CE6D63}" dt="2025-03-17T14:28:59.590" v="189" actId="948"/>
        <pc:sldMkLst>
          <pc:docMk/>
          <pc:sldMk cId="1720631800" sldId="310"/>
        </pc:sldMkLst>
      </pc:sldChg>
      <pc:sldChg chg="modSp mod">
        <pc:chgData name="Alexander Milward" userId="cbb52dd4-e5f6-46c8-9343-7d9428ba7bbb" providerId="ADAL" clId="{822AAC4F-58B6-4B0E-A518-7FEB16CE6D63}" dt="2025-03-17T14:29:11.103" v="190" actId="948"/>
        <pc:sldMkLst>
          <pc:docMk/>
          <pc:sldMk cId="2598298971" sldId="311"/>
        </pc:sldMkLst>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pChg chg="mod">
          <ac:chgData name="Alexander Milward" userId="cbb52dd4-e5f6-46c8-9343-7d9428ba7bbb" providerId="ADAL" clId="{822AAC4F-58B6-4B0E-A518-7FEB16CE6D63}" dt="2025-03-17T14:29:38.129" v="192" actId="948"/>
          <ac:spMkLst>
            <pc:docMk/>
            <pc:sldMk cId="3696715673" sldId="313"/>
            <ac:spMk id="18" creationId="{D67D66FB-4DBE-9E71-B49E-414E136B8FC3}"/>
          </ac:spMkLst>
        </pc:spChg>
        <pc:spChg chg="mod">
          <ac:chgData name="Alexander Milward" userId="cbb52dd4-e5f6-46c8-9343-7d9428ba7bbb" providerId="ADAL" clId="{822AAC4F-58B6-4B0E-A518-7FEB16CE6D63}" dt="2025-03-17T14:29:38.129" v="192" actId="948"/>
          <ac:spMkLst>
            <pc:docMk/>
            <pc:sldMk cId="3696715673" sldId="313"/>
            <ac:spMk id="21" creationId="{4132C42E-B901-CF18-87DB-BF9EF7E87A38}"/>
          </ac:spMkLst>
        </pc:spChg>
        <pc:spChg chg="mod">
          <ac:chgData name="Alexander Milward" userId="cbb52dd4-e5f6-46c8-9343-7d9428ba7bbb" providerId="ADAL" clId="{822AAC4F-58B6-4B0E-A518-7FEB16CE6D63}" dt="2025-03-17T14:29:38.129" v="192" actId="948"/>
          <ac:spMkLst>
            <pc:docMk/>
            <pc:sldMk cId="3696715673" sldId="313"/>
            <ac:spMk id="22" creationId="{A7152251-E9F8-6C6E-4BEB-D8E356CEA79E}"/>
          </ac:spMkLst>
        </pc:spChg>
        <pc:spChg chg="mod">
          <ac:chgData name="Alexander Milward" userId="cbb52dd4-e5f6-46c8-9343-7d9428ba7bbb" providerId="ADAL" clId="{822AAC4F-58B6-4B0E-A518-7FEB16CE6D63}" dt="2025-03-17T14:29:38.129" v="192" actId="948"/>
          <ac:spMkLst>
            <pc:docMk/>
            <pc:sldMk cId="3696715673" sldId="313"/>
            <ac:spMk id="27" creationId="{89D4CF5E-52BF-82AF-599D-CFEF389B5F91}"/>
          </ac:spMkLst>
        </pc:spChg>
        <pc:spChg chg="mod">
          <ac:chgData name="Alexander Milward" userId="cbb52dd4-e5f6-46c8-9343-7d9428ba7bbb" providerId="ADAL" clId="{822AAC4F-58B6-4B0E-A518-7FEB16CE6D63}" dt="2025-03-17T14:29:38.129" v="192" actId="948"/>
          <ac:spMkLst>
            <pc:docMk/>
            <pc:sldMk cId="3696715673" sldId="313"/>
            <ac:spMk id="29" creationId="{8092B7DF-15F8-04CA-E729-E22D44126322}"/>
          </ac:spMkLst>
        </pc:spChg>
      </pc:sldChg>
      <pc:sldChg chg="modSp mod">
        <pc:chgData name="Alexander Milward" userId="cbb52dd4-e5f6-46c8-9343-7d9428ba7bbb" providerId="ADAL" clId="{822AAC4F-58B6-4B0E-A518-7FEB16CE6D63}" dt="2025-03-17T14:32:01.577" v="212" actId="20577"/>
        <pc:sldMkLst>
          <pc:docMk/>
          <pc:sldMk cId="3812769501" sldId="314"/>
        </pc:sldMkLst>
      </pc:sldChg>
      <pc:sldChg chg="modSp mod">
        <pc:chgData name="Alexander Milward" userId="cbb52dd4-e5f6-46c8-9343-7d9428ba7bbb" providerId="ADAL" clId="{822AAC4F-58B6-4B0E-A518-7FEB16CE6D63}" dt="2025-03-17T14:30:40.793" v="202" actId="1076"/>
        <pc:sldMkLst>
          <pc:docMk/>
          <pc:sldMk cId="4216497233" sldId="315"/>
        </pc:sldMkLst>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ldChg>
      <pc:sldChg chg="modSp mod">
        <pc:chgData name="Alexander Milward" userId="cbb52dd4-e5f6-46c8-9343-7d9428ba7bbb" providerId="ADAL" clId="{822AAC4F-58B6-4B0E-A518-7FEB16CE6D63}" dt="2025-03-17T14:34:35.151" v="223" actId="948"/>
        <pc:sldMkLst>
          <pc:docMk/>
          <pc:sldMk cId="1600074200" sldId="320"/>
        </pc:sldMkLst>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ldChg>
      <pc:sldChg chg="modSp mod">
        <pc:chgData name="Alexander Milward" userId="cbb52dd4-e5f6-46c8-9343-7d9428ba7bbb" providerId="ADAL" clId="{822AAC4F-58B6-4B0E-A518-7FEB16CE6D63}" dt="2025-03-17T14:36:11.824" v="233" actId="948"/>
        <pc:sldMkLst>
          <pc:docMk/>
          <pc:sldMk cId="2085252784" sldId="324"/>
        </pc:sldMkLst>
      </pc:sldChg>
      <pc:sldChg chg="modSp mod">
        <pc:chgData name="Alexander Milward" userId="cbb52dd4-e5f6-46c8-9343-7d9428ba7bbb" providerId="ADAL" clId="{822AAC4F-58B6-4B0E-A518-7FEB16CE6D63}" dt="2025-03-17T14:36:24.540" v="234" actId="948"/>
        <pc:sldMkLst>
          <pc:docMk/>
          <pc:sldMk cId="2951945151" sldId="325"/>
        </pc:sldMkLst>
      </pc:sldChg>
      <pc:sldChg chg="modSp mod">
        <pc:chgData name="Alexander Milward" userId="cbb52dd4-e5f6-46c8-9343-7d9428ba7bbb" providerId="ADAL" clId="{822AAC4F-58B6-4B0E-A518-7FEB16CE6D63}" dt="2025-03-17T14:36:42.461" v="235" actId="948"/>
        <pc:sldMkLst>
          <pc:docMk/>
          <pc:sldMk cId="2310979705" sldId="326"/>
        </pc:sldMkLst>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pChg chg="mod">
          <ac:chgData name="Alexander Milward" userId="cbb52dd4-e5f6-46c8-9343-7d9428ba7bbb" providerId="ADAL" clId="{822AAC4F-58B6-4B0E-A518-7FEB16CE6D63}" dt="2025-03-17T14:28:10.883" v="186" actId="948"/>
          <ac:spMkLst>
            <pc:docMk/>
            <pc:sldMk cId="129317539" sldId="328"/>
            <ac:spMk id="2" creationId="{A180AFE5-40DF-D79B-401F-5C7B719C5305}"/>
          </ac:spMkLst>
        </pc:spChg>
        <pc:spChg chg="mod">
          <ac:chgData name="Alexander Milward" userId="cbb52dd4-e5f6-46c8-9343-7d9428ba7bbb" providerId="ADAL" clId="{822AAC4F-58B6-4B0E-A518-7FEB16CE6D63}" dt="2025-03-17T14:28:10.883" v="186" actId="948"/>
          <ac:spMkLst>
            <pc:docMk/>
            <pc:sldMk cId="129317539" sldId="328"/>
            <ac:spMk id="12" creationId="{6EC8165A-EAE3-9304-9AD8-8DDEFDF3C26E}"/>
          </ac:spMkLst>
        </pc:spChg>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ldChg>
      <pc:sldChg chg="modSp mod">
        <pc:chgData name="Alexander Milward" userId="cbb52dd4-e5f6-46c8-9343-7d9428ba7bbb" providerId="ADAL" clId="{822AAC4F-58B6-4B0E-A518-7FEB16CE6D63}" dt="2025-03-17T14:22:44.353" v="56" actId="1076"/>
        <pc:sldMkLst>
          <pc:docMk/>
          <pc:sldMk cId="1603881435" sldId="350"/>
        </pc:sldMkLst>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ldChg>
      <pc:sldChg chg="addSp delSp modSp mod">
        <pc:chgData name="Alexander Milward" userId="cbb52dd4-e5f6-46c8-9343-7d9428ba7bbb" providerId="ADAL" clId="{78B52457-ECFA-4CBA-91A4-E82E2AA81BE0}" dt="2025-03-17T13:16:29.568" v="1398" actId="1076"/>
        <pc:sldMkLst>
          <pc:docMk/>
          <pc:sldMk cId="2266505213" sldId="293"/>
        </pc:sldMkLst>
      </pc:sldChg>
      <pc:sldChg chg="modSp mod">
        <pc:chgData name="Alexander Milward" userId="cbb52dd4-e5f6-46c8-9343-7d9428ba7bbb" providerId="ADAL" clId="{78B52457-ECFA-4CBA-91A4-E82E2AA81BE0}" dt="2025-03-17T11:33:05.700" v="861" actId="1076"/>
        <pc:sldMkLst>
          <pc:docMk/>
          <pc:sldMk cId="903438001" sldId="294"/>
        </pc:sldMkLst>
        <pc:spChg chg="mod">
          <ac:chgData name="Alexander Milward" userId="cbb52dd4-e5f6-46c8-9343-7d9428ba7bbb" providerId="ADAL" clId="{78B52457-ECFA-4CBA-91A4-E82E2AA81BE0}" dt="2025-03-17T10:17:50.622" v="330" actId="1076"/>
          <ac:spMkLst>
            <pc:docMk/>
            <pc:sldMk cId="903438001" sldId="294"/>
            <ac:spMk id="3" creationId="{482F7947-5A5B-E25B-F946-A11E2F8F7C8C}"/>
          </ac:spMkLst>
        </pc:spChg>
        <pc:spChg chg="mod">
          <ac:chgData name="Alexander Milward" userId="cbb52dd4-e5f6-46c8-9343-7d9428ba7bbb" providerId="ADAL" clId="{78B52457-ECFA-4CBA-91A4-E82E2AA81BE0}" dt="2025-03-17T11:33:05.700" v="861" actId="1076"/>
          <ac:spMkLst>
            <pc:docMk/>
            <pc:sldMk cId="903438001" sldId="294"/>
            <ac:spMk id="6" creationId="{25B547C4-F519-04C7-C8D1-8838E978F2BB}"/>
          </ac:spMkLst>
        </pc:spChg>
      </pc:sldChg>
      <pc:sldChg chg="modSp mod">
        <pc:chgData name="Alexander Milward" userId="cbb52dd4-e5f6-46c8-9343-7d9428ba7bbb" providerId="ADAL" clId="{78B52457-ECFA-4CBA-91A4-E82E2AA81BE0}" dt="2025-03-17T11:28:40.435" v="830" actId="1076"/>
        <pc:sldMkLst>
          <pc:docMk/>
          <pc:sldMk cId="1705024923" sldId="295"/>
        </pc:sldMkLst>
        <pc:spChg chg="mod">
          <ac:chgData name="Alexander Milward" userId="cbb52dd4-e5f6-46c8-9343-7d9428ba7bbb" providerId="ADAL" clId="{78B52457-ECFA-4CBA-91A4-E82E2AA81BE0}" dt="2025-03-17T10:03:35.420" v="264" actId="20577"/>
          <ac:spMkLst>
            <pc:docMk/>
            <pc:sldMk cId="1705024923" sldId="295"/>
            <ac:spMk id="4" creationId="{4E4BAAD9-71B2-EC8E-085C-4D025C370836}"/>
          </ac:spMkLst>
        </pc:spChg>
        <pc:spChg chg="mod">
          <ac:chgData name="Alexander Milward" userId="cbb52dd4-e5f6-46c8-9343-7d9428ba7bbb" providerId="ADAL" clId="{78B52457-ECFA-4CBA-91A4-E82E2AA81BE0}" dt="2025-03-17T11:28:40.435" v="830" actId="1076"/>
          <ac:spMkLst>
            <pc:docMk/>
            <pc:sldMk cId="1705024923" sldId="295"/>
            <ac:spMk id="6" creationId="{77D15010-C0AD-4224-DDD4-F5BF6BA01E0D}"/>
          </ac:spMkLst>
        </pc:spChg>
        <pc:spChg chg="mod">
          <ac:chgData name="Alexander Milward" userId="cbb52dd4-e5f6-46c8-9343-7d9428ba7bbb" providerId="ADAL" clId="{78B52457-ECFA-4CBA-91A4-E82E2AA81BE0}" dt="2025-03-17T10:03:59.371" v="265" actId="20577"/>
          <ac:spMkLst>
            <pc:docMk/>
            <pc:sldMk cId="1705024923" sldId="295"/>
            <ac:spMk id="13" creationId="{D2F9CA2C-A7DE-E15C-FE4E-EE7D362DC0EE}"/>
          </ac:spMkLst>
        </pc:spChg>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ldChg>
      <pc:sldChg chg="modSp mod modNotesTx">
        <pc:chgData name="Alexander Milward" userId="cbb52dd4-e5f6-46c8-9343-7d9428ba7bbb" providerId="ADAL" clId="{78B52457-ECFA-4CBA-91A4-E82E2AA81BE0}" dt="2025-03-17T11:36:26.633" v="905" actId="1076"/>
        <pc:sldMkLst>
          <pc:docMk/>
          <pc:sldMk cId="2983199058" sldId="299"/>
        </pc:sldMkLst>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ldChg>
      <pc:sldChg chg="addSp delSp modSp mod">
        <pc:chgData name="Alexander Milward" userId="cbb52dd4-e5f6-46c8-9343-7d9428ba7bbb" providerId="ADAL" clId="{78B52457-ECFA-4CBA-91A4-E82E2AA81BE0}" dt="2025-03-17T11:34:08.883" v="898" actId="1035"/>
        <pc:sldMkLst>
          <pc:docMk/>
          <pc:sldMk cId="2251403307" sldId="307"/>
        </pc:sldMkLst>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pChg chg="mod">
          <ac:chgData name="Alexander Milward" userId="cbb52dd4-e5f6-46c8-9343-7d9428ba7bbb" providerId="ADAL" clId="{78B52457-ECFA-4CBA-91A4-E82E2AA81BE0}" dt="2025-03-17T10:46:04.314" v="609" actId="1076"/>
          <ac:spMkLst>
            <pc:docMk/>
            <pc:sldMk cId="3340900492" sldId="309"/>
            <ac:spMk id="3" creationId="{758F2AF6-09FF-0007-2706-DAF12BD8D9BB}"/>
          </ac:spMkLst>
        </pc:spChg>
        <pc:spChg chg="add mod">
          <ac:chgData name="Alexander Milward" userId="cbb52dd4-e5f6-46c8-9343-7d9428ba7bbb" providerId="ADAL" clId="{78B52457-ECFA-4CBA-91A4-E82E2AA81BE0}" dt="2025-03-17T11:58:44.710" v="1042" actId="1076"/>
          <ac:spMkLst>
            <pc:docMk/>
            <pc:sldMk cId="3340900492" sldId="309"/>
            <ac:spMk id="5" creationId="{203EF6B9-9173-F03B-F7D9-65D3EEC25C40}"/>
          </ac:spMkLst>
        </pc:spChg>
        <pc:spChg chg="mod">
          <ac:chgData name="Alexander Milward" userId="cbb52dd4-e5f6-46c8-9343-7d9428ba7bbb" providerId="ADAL" clId="{78B52457-ECFA-4CBA-91A4-E82E2AA81BE0}" dt="2025-03-17T10:45:51.152" v="607" actId="1076"/>
          <ac:spMkLst>
            <pc:docMk/>
            <pc:sldMk cId="3340900492" sldId="309"/>
            <ac:spMk id="12" creationId="{A827769E-BD4A-380F-F5AC-0D3BE006C01A}"/>
          </ac:spMkLst>
        </pc:spChg>
        <pc:spChg chg="add mod">
          <ac:chgData name="Alexander Milward" userId="cbb52dd4-e5f6-46c8-9343-7d9428ba7bbb" providerId="ADAL" clId="{78B52457-ECFA-4CBA-91A4-E82E2AA81BE0}" dt="2025-03-17T11:58:34.153" v="1040"/>
          <ac:spMkLst>
            <pc:docMk/>
            <pc:sldMk cId="3340900492" sldId="309"/>
            <ac:spMk id="23" creationId="{7542CE51-8010-9F3A-7CD0-5FA96363EC4A}"/>
          </ac:spMkLst>
        </pc:spChg>
      </pc:sldChg>
      <pc:sldChg chg="addSp delSp modSp mod">
        <pc:chgData name="Alexander Milward" userId="cbb52dd4-e5f6-46c8-9343-7d9428ba7bbb" providerId="ADAL" clId="{78B52457-ECFA-4CBA-91A4-E82E2AA81BE0}" dt="2025-03-17T12:03:25.399" v="1071" actId="478"/>
        <pc:sldMkLst>
          <pc:docMk/>
          <pc:sldMk cId="1720631800" sldId="310"/>
        </pc:sldMkLst>
      </pc:sldChg>
      <pc:sldChg chg="addSp delSp modSp mod modNotesTx">
        <pc:chgData name="Alexander Milward" userId="cbb52dd4-e5f6-46c8-9343-7d9428ba7bbb" providerId="ADAL" clId="{78B52457-ECFA-4CBA-91A4-E82E2AA81BE0}" dt="2025-03-17T12:43:09.152" v="1347" actId="114"/>
        <pc:sldMkLst>
          <pc:docMk/>
          <pc:sldMk cId="2598298971" sldId="311"/>
        </pc:sldMkLst>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spChg chg="add mod">
          <ac:chgData name="Alexander Milward" userId="cbb52dd4-e5f6-46c8-9343-7d9428ba7bbb" providerId="ADAL" clId="{78B52457-ECFA-4CBA-91A4-E82E2AA81BE0}" dt="2025-03-17T12:09:41.636" v="1110" actId="20577"/>
          <ac:spMkLst>
            <pc:docMk/>
            <pc:sldMk cId="3696715673" sldId="313"/>
            <ac:spMk id="2" creationId="{1105AF67-816F-F5F5-7A3E-978CA4A4A471}"/>
          </ac:spMkLst>
        </pc:spChg>
        <pc:spChg chg="add mod">
          <ac:chgData name="Alexander Milward" userId="cbb52dd4-e5f6-46c8-9343-7d9428ba7bbb" providerId="ADAL" clId="{78B52457-ECFA-4CBA-91A4-E82E2AA81BE0}" dt="2025-03-17T12:09:12.276" v="1105"/>
          <ac:spMkLst>
            <pc:docMk/>
            <pc:sldMk cId="3696715673" sldId="313"/>
            <ac:spMk id="5" creationId="{3E33574C-7CEA-797A-E30A-634A7133524C}"/>
          </ac:spMkLst>
        </pc:spChg>
        <pc:spChg chg="mod">
          <ac:chgData name="Alexander Milward" userId="cbb52dd4-e5f6-46c8-9343-7d9428ba7bbb" providerId="ADAL" clId="{78B52457-ECFA-4CBA-91A4-E82E2AA81BE0}" dt="2025-03-17T12:47:34.254" v="1355" actId="20577"/>
          <ac:spMkLst>
            <pc:docMk/>
            <pc:sldMk cId="3696715673" sldId="313"/>
            <ac:spMk id="21" creationId="{4132C42E-B901-CF18-87DB-BF9EF7E87A38}"/>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ldChg>
      <pc:sldChg chg="addSp delSp modSp mod">
        <pc:chgData name="Alexander Milward" userId="cbb52dd4-e5f6-46c8-9343-7d9428ba7bbb" providerId="ADAL" clId="{78B52457-ECFA-4CBA-91A4-E82E2AA81BE0}" dt="2025-03-17T12:12:56.762" v="1134" actId="20577"/>
        <pc:sldMkLst>
          <pc:docMk/>
          <pc:sldMk cId="4216497233" sldId="315"/>
        </pc:sldMkLst>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ldChg>
      <pc:sldChg chg="addSp delSp modSp mod modNotesTx">
        <pc:chgData name="Alexander Milward" userId="cbb52dd4-e5f6-46c8-9343-7d9428ba7bbb" providerId="ADAL" clId="{78B52457-ECFA-4CBA-91A4-E82E2AA81BE0}" dt="2025-03-17T12:43:30.276" v="1350" actId="114"/>
        <pc:sldMkLst>
          <pc:docMk/>
          <pc:sldMk cId="1600074200" sldId="320"/>
        </pc:sldMkLst>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ldChg>
      <pc:sldChg chg="addSp delSp modSp mod">
        <pc:chgData name="Alexander Milward" userId="cbb52dd4-e5f6-46c8-9343-7d9428ba7bbb" providerId="ADAL" clId="{78B52457-ECFA-4CBA-91A4-E82E2AA81BE0}" dt="2025-03-17T12:23:56.451" v="1221" actId="1035"/>
        <pc:sldMkLst>
          <pc:docMk/>
          <pc:sldMk cId="2085252784" sldId="324"/>
        </pc:sldMkLst>
      </pc:sldChg>
      <pc:sldChg chg="addSp delSp modSp mod modNotesTx">
        <pc:chgData name="Alexander Milward" userId="cbb52dd4-e5f6-46c8-9343-7d9428ba7bbb" providerId="ADAL" clId="{78B52457-ECFA-4CBA-91A4-E82E2AA81BE0}" dt="2025-03-17T12:43:42.635" v="1352" actId="114"/>
        <pc:sldMkLst>
          <pc:docMk/>
          <pc:sldMk cId="2951945151" sldId="325"/>
        </pc:sldMkLst>
      </pc:sldChg>
      <pc:sldChg chg="addSp delSp modSp mod modNotesTx">
        <pc:chgData name="Alexander Milward" userId="cbb52dd4-e5f6-46c8-9343-7d9428ba7bbb" providerId="ADAL" clId="{78B52457-ECFA-4CBA-91A4-E82E2AA81BE0}" dt="2025-03-17T13:24:03.387" v="1416" actId="1036"/>
        <pc:sldMkLst>
          <pc:docMk/>
          <pc:sldMk cId="2310979705" sldId="326"/>
        </pc:sldMkLst>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pChg chg="mod">
          <ac:chgData name="Alexander Milward" userId="cbb52dd4-e5f6-46c8-9343-7d9428ba7bbb" providerId="ADAL" clId="{78B52457-ECFA-4CBA-91A4-E82E2AA81BE0}" dt="2025-03-17T10:35:38.634" v="506" actId="1076"/>
          <ac:spMkLst>
            <pc:docMk/>
            <pc:sldMk cId="129317539" sldId="328"/>
            <ac:spMk id="2" creationId="{A180AFE5-40DF-D79B-401F-5C7B719C5305}"/>
          </ac:spMkLst>
        </pc:spChg>
        <pc:spChg chg="mod">
          <ac:chgData name="Alexander Milward" userId="cbb52dd4-e5f6-46c8-9343-7d9428ba7bbb" providerId="ADAL" clId="{78B52457-ECFA-4CBA-91A4-E82E2AA81BE0}" dt="2025-03-17T10:37:06.742" v="523" actId="1037"/>
          <ac:spMkLst>
            <pc:docMk/>
            <pc:sldMk cId="129317539" sldId="328"/>
            <ac:spMk id="9" creationId="{DBFD63D6-B4EE-8C04-695B-42AF789AD68E}"/>
          </ac:spMkLst>
        </pc:spChg>
        <pc:spChg chg="mod">
          <ac:chgData name="Alexander Milward" userId="cbb52dd4-e5f6-46c8-9343-7d9428ba7bbb" providerId="ADAL" clId="{78B52457-ECFA-4CBA-91A4-E82E2AA81BE0}" dt="2025-03-17T10:36:01.539" v="510" actId="1076"/>
          <ac:spMkLst>
            <pc:docMk/>
            <pc:sldMk cId="129317539" sldId="328"/>
            <ac:spMk id="12" creationId="{6EC8165A-EAE3-9304-9AD8-8DDEFDF3C26E}"/>
          </ac:spMkLst>
        </pc:spChg>
        <pc:spChg chg="add mod">
          <ac:chgData name="Alexander Milward" userId="cbb52dd4-e5f6-46c8-9343-7d9428ba7bbb" providerId="ADAL" clId="{78B52457-ECFA-4CBA-91A4-E82E2AA81BE0}" dt="2025-03-17T11:57:28.394" v="1028"/>
          <ac:spMkLst>
            <pc:docMk/>
            <pc:sldMk cId="129317539" sldId="328"/>
            <ac:spMk id="17" creationId="{45CBBF76-79D1-DED0-1F17-13FC31862BD1}"/>
          </ac:spMkLst>
        </pc:spChg>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ldChg>
      <pc:sldChg chg="addSp delSp modSp mod">
        <pc:chgData name="Alexander Milward" userId="cbb52dd4-e5f6-46c8-9343-7d9428ba7bbb" providerId="ADAL" clId="{78B52457-ECFA-4CBA-91A4-E82E2AA81BE0}" dt="2025-03-17T11:09:24.242" v="725" actId="478"/>
        <pc:sldMkLst>
          <pc:docMk/>
          <pc:sldMk cId="4182685338" sldId="343"/>
        </pc:sldMkLst>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pChg chg="mod">
          <ac:chgData name="Alexander Milward" userId="cbb52dd4-e5f6-46c8-9343-7d9428ba7bbb" providerId="ADAL" clId="{78B52457-ECFA-4CBA-91A4-E82E2AA81BE0}" dt="2025-03-17T09:35:10.879" v="6" actId="1076"/>
          <ac:spMkLst>
            <pc:docMk/>
            <pc:sldMk cId="2968355945" sldId="347"/>
            <ac:spMk id="2" creationId="{78D50EBE-C84C-1534-AEDB-7DE8ABEBF7D4}"/>
          </ac:spMkLst>
        </pc:spChg>
        <pc:spChg chg="mod">
          <ac:chgData name="Alexander Milward" userId="cbb52dd4-e5f6-46c8-9343-7d9428ba7bbb" providerId="ADAL" clId="{78B52457-ECFA-4CBA-91A4-E82E2AA81BE0}" dt="2025-03-17T09:35:24.230" v="9" actId="1076"/>
          <ac:spMkLst>
            <pc:docMk/>
            <pc:sldMk cId="2968355945" sldId="347"/>
            <ac:spMk id="12" creationId="{6A218611-99C4-CCA6-DB58-3B24913D98AF}"/>
          </ac:spMkLst>
        </pc:spChg>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ldChg>
      <pc:sldChg chg="addSp delSp modSp mod">
        <pc:chgData name="Alexander Milward" userId="cbb52dd4-e5f6-46c8-9343-7d9428ba7bbb" providerId="ADAL" clId="{A1789050-50AE-44BA-9E63-03329A15E310}" dt="2025-03-17T08:56:10.470" v="2331" actId="14100"/>
        <pc:sldMkLst>
          <pc:docMk/>
          <pc:sldMk cId="1499262865" sldId="345"/>
        </pc:sldMkLst>
        <pc:spChg chg="add mod">
          <ac:chgData name="Alexander Milward" userId="cbb52dd4-e5f6-46c8-9343-7d9428ba7bbb" providerId="ADAL" clId="{A1789050-50AE-44BA-9E63-03329A15E310}" dt="2025-03-17T08:55:08.829" v="2315" actId="1076"/>
          <ac:spMkLst>
            <pc:docMk/>
            <pc:sldMk cId="1499262865" sldId="345"/>
            <ac:spMk id="2" creationId="{75BF0E31-FD1D-DE93-4B1D-4FBEE53212A4}"/>
          </ac:spMkLst>
        </pc:spChg>
        <pc:spChg chg="mod">
          <ac:chgData name="Alexander Milward" userId="cbb52dd4-e5f6-46c8-9343-7d9428ba7bbb" providerId="ADAL" clId="{A1789050-50AE-44BA-9E63-03329A15E310}" dt="2025-03-17T08:56:10.470" v="2331" actId="14100"/>
          <ac:spMkLst>
            <pc:docMk/>
            <pc:sldMk cId="1499262865" sldId="345"/>
            <ac:spMk id="3" creationId="{97DC2F12-F0C0-8164-6BCE-B1DFC8C5EB03}"/>
          </ac:spMkLst>
        </pc:spChg>
        <pc:spChg chg="mod">
          <ac:chgData name="Alexander Milward" userId="cbb52dd4-e5f6-46c8-9343-7d9428ba7bbb" providerId="ADAL" clId="{A1789050-50AE-44BA-9E63-03329A15E310}" dt="2025-03-17T08:55:18.593" v="2318" actId="1076"/>
          <ac:spMkLst>
            <pc:docMk/>
            <pc:sldMk cId="1499262865" sldId="345"/>
            <ac:spMk id="13" creationId="{03514989-C8ED-AB72-CC7E-46902BBE5F55}"/>
          </ac:spMkLst>
        </pc:spChg>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pChg chg="mod topLvl">
          <ac:chgData name="Alexander Milward" userId="cbb52dd4-e5f6-46c8-9343-7d9428ba7bbb" providerId="ADAL" clId="{A1789050-50AE-44BA-9E63-03329A15E310}" dt="2025-03-17T08:58:27.127" v="2346" actId="404"/>
          <ac:spMkLst>
            <pc:docMk/>
            <pc:sldMk cId="2968355945" sldId="347"/>
            <ac:spMk id="2" creationId="{78D50EBE-C84C-1534-AEDB-7DE8ABEBF7D4}"/>
          </ac:spMkLst>
        </pc:spChg>
        <pc:spChg chg="add mod topLvl">
          <ac:chgData name="Alexander Milward" userId="cbb52dd4-e5f6-46c8-9343-7d9428ba7bbb" providerId="ADAL" clId="{A1789050-50AE-44BA-9E63-03329A15E310}" dt="2025-03-17T08:58:16.597" v="2343" actId="165"/>
          <ac:spMkLst>
            <pc:docMk/>
            <pc:sldMk cId="2968355945" sldId="347"/>
            <ac:spMk id="3" creationId="{74EFBD18-69E5-8C68-3C3F-7798D16446D5}"/>
          </ac:spMkLst>
        </pc:spChg>
        <pc:spChg chg="mod topLvl">
          <ac:chgData name="Alexander Milward" userId="cbb52dd4-e5f6-46c8-9343-7d9428ba7bbb" providerId="ADAL" clId="{A1789050-50AE-44BA-9E63-03329A15E310}" dt="2025-03-17T08:58:16.597" v="2343" actId="165"/>
          <ac:spMkLst>
            <pc:docMk/>
            <pc:sldMk cId="2968355945" sldId="347"/>
            <ac:spMk id="4" creationId="{A5226569-B3CB-B08E-04F3-4DB6666023DA}"/>
          </ac:spMkLst>
        </pc:spChg>
        <pc:spChg chg="mod topLvl">
          <ac:chgData name="Alexander Milward" userId="cbb52dd4-e5f6-46c8-9343-7d9428ba7bbb" providerId="ADAL" clId="{A1789050-50AE-44BA-9E63-03329A15E310}" dt="2025-03-17T08:58:16.597" v="2343" actId="165"/>
          <ac:spMkLst>
            <pc:docMk/>
            <pc:sldMk cId="2968355945" sldId="347"/>
            <ac:spMk id="7" creationId="{3EDE71C7-797A-1642-ED89-E3D974F074FE}"/>
          </ac:spMkLst>
        </pc:spChg>
        <pc:spChg chg="mod topLvl">
          <ac:chgData name="Alexander Milward" userId="cbb52dd4-e5f6-46c8-9343-7d9428ba7bbb" providerId="ADAL" clId="{A1789050-50AE-44BA-9E63-03329A15E310}" dt="2025-03-17T08:58:16.597" v="2343" actId="165"/>
          <ac:spMkLst>
            <pc:docMk/>
            <pc:sldMk cId="2968355945" sldId="347"/>
            <ac:spMk id="12" creationId="{6A218611-99C4-CCA6-DB58-3B24913D98AF}"/>
          </ac:spMkLst>
        </pc:spChg>
        <pc:picChg chg="mod topLvl">
          <ac:chgData name="Alexander Milward" userId="cbb52dd4-e5f6-46c8-9343-7d9428ba7bbb" providerId="ADAL" clId="{A1789050-50AE-44BA-9E63-03329A15E310}" dt="2025-03-17T08:58:16.597" v="2343" actId="165"/>
          <ac:picMkLst>
            <pc:docMk/>
            <pc:sldMk cId="2968355945" sldId="347"/>
            <ac:picMk id="16" creationId="{B466FE33-A480-840E-A329-8D282148510F}"/>
          </ac:picMkLst>
        </pc:picChg>
        <pc:picChg chg="mod topLvl">
          <ac:chgData name="Alexander Milward" userId="cbb52dd4-e5f6-46c8-9343-7d9428ba7bbb" providerId="ADAL" clId="{A1789050-50AE-44BA-9E63-03329A15E310}" dt="2025-03-17T08:58:16.597" v="2343" actId="165"/>
          <ac:picMkLst>
            <pc:docMk/>
            <pc:sldMk cId="2968355945" sldId="347"/>
            <ac:picMk id="18" creationId="{E7C83421-FF9D-507E-05D6-7D9956F5CE09}"/>
          </ac:picMkLst>
        </pc:picChg>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ldChg>
      <pc:sldChg chg="modSp mod">
        <pc:chgData name="Alexander Milward" userId="cbb52dd4-e5f6-46c8-9343-7d9428ba7bbb" providerId="ADAL" clId="{B16F71F4-2F63-4B14-B472-959B2260EF01}" dt="2025-04-11T09:51:06.985" v="11" actId="1038"/>
        <pc:sldMkLst>
          <pc:docMk/>
          <pc:sldMk cId="1928072218" sldId="306"/>
        </pc:sldMkLst>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Alexander Milward" userId="cbb52dd4-e5f6-46c8-9343-7d9428ba7bbb" providerId="ADAL" clId="{C50D3508-E7E7-41E9-AC51-50E10336D72F}"/>
    <pc:docChg chg="undo custSel addSld delSld modSld sldOrd">
      <pc:chgData name="Alexander Milward" userId="cbb52dd4-e5f6-46c8-9343-7d9428ba7bbb" providerId="ADAL" clId="{C50D3508-E7E7-41E9-AC51-50E10336D72F}" dt="2025-04-28T08:53:10.605" v="469" actId="2696"/>
      <pc:docMkLst>
        <pc:docMk/>
      </pc:docMkLst>
      <pc:sldChg chg="del">
        <pc:chgData name="Alexander Milward" userId="cbb52dd4-e5f6-46c8-9343-7d9428ba7bbb" providerId="ADAL" clId="{C50D3508-E7E7-41E9-AC51-50E10336D72F}" dt="2025-04-23T09:24:02.133" v="0" actId="2696"/>
        <pc:sldMkLst>
          <pc:docMk/>
          <pc:sldMk cId="2708108479" sldId="256"/>
        </pc:sldMkLst>
      </pc:sldChg>
      <pc:sldChg chg="del">
        <pc:chgData name="Alexander Milward" userId="cbb52dd4-e5f6-46c8-9343-7d9428ba7bbb" providerId="ADAL" clId="{C50D3508-E7E7-41E9-AC51-50E10336D72F}" dt="2025-04-23T09:24:02.133" v="0" actId="2696"/>
        <pc:sldMkLst>
          <pc:docMk/>
          <pc:sldMk cId="2926641437" sldId="258"/>
        </pc:sldMkLst>
      </pc:sldChg>
      <pc:sldChg chg="del">
        <pc:chgData name="Alexander Milward" userId="cbb52dd4-e5f6-46c8-9343-7d9428ba7bbb" providerId="ADAL" clId="{C50D3508-E7E7-41E9-AC51-50E10336D72F}" dt="2025-04-23T10:12:54.424" v="53" actId="47"/>
        <pc:sldMkLst>
          <pc:docMk/>
          <pc:sldMk cId="3850298488" sldId="259"/>
        </pc:sldMkLst>
      </pc:sldChg>
      <pc:sldChg chg="del">
        <pc:chgData name="Alexander Milward" userId="cbb52dd4-e5f6-46c8-9343-7d9428ba7bbb" providerId="ADAL" clId="{C50D3508-E7E7-41E9-AC51-50E10336D72F}" dt="2025-04-23T10:12:54.424" v="53" actId="47"/>
        <pc:sldMkLst>
          <pc:docMk/>
          <pc:sldMk cId="4290288293" sldId="260"/>
        </pc:sldMkLst>
      </pc:sldChg>
      <pc:sldChg chg="del">
        <pc:chgData name="Alexander Milward" userId="cbb52dd4-e5f6-46c8-9343-7d9428ba7bbb" providerId="ADAL" clId="{C50D3508-E7E7-41E9-AC51-50E10336D72F}" dt="2025-04-23T10:12:54.424" v="53" actId="47"/>
        <pc:sldMkLst>
          <pc:docMk/>
          <pc:sldMk cId="2904369179" sldId="261"/>
        </pc:sldMkLst>
      </pc:sldChg>
      <pc:sldChg chg="del">
        <pc:chgData name="Alexander Milward" userId="cbb52dd4-e5f6-46c8-9343-7d9428ba7bbb" providerId="ADAL" clId="{C50D3508-E7E7-41E9-AC51-50E10336D72F}" dt="2025-04-23T09:24:02.133" v="0" actId="2696"/>
        <pc:sldMkLst>
          <pc:docMk/>
          <pc:sldMk cId="2412263294" sldId="263"/>
        </pc:sldMkLst>
      </pc:sldChg>
      <pc:sldChg chg="del">
        <pc:chgData name="Alexander Milward" userId="cbb52dd4-e5f6-46c8-9343-7d9428ba7bbb" providerId="ADAL" clId="{C50D3508-E7E7-41E9-AC51-50E10336D72F}" dt="2025-04-23T09:24:02.133" v="0" actId="2696"/>
        <pc:sldMkLst>
          <pc:docMk/>
          <pc:sldMk cId="3586371387" sldId="264"/>
        </pc:sldMkLst>
      </pc:sldChg>
      <pc:sldChg chg="del">
        <pc:chgData name="Alexander Milward" userId="cbb52dd4-e5f6-46c8-9343-7d9428ba7bbb" providerId="ADAL" clId="{C50D3508-E7E7-41E9-AC51-50E10336D72F}" dt="2025-04-23T09:24:02.133" v="0" actId="2696"/>
        <pc:sldMkLst>
          <pc:docMk/>
          <pc:sldMk cId="2021095196" sldId="265"/>
        </pc:sldMkLst>
      </pc:sldChg>
      <pc:sldChg chg="del">
        <pc:chgData name="Alexander Milward" userId="cbb52dd4-e5f6-46c8-9343-7d9428ba7bbb" providerId="ADAL" clId="{C50D3508-E7E7-41E9-AC51-50E10336D72F}" dt="2025-04-23T09:24:02.133" v="0" actId="2696"/>
        <pc:sldMkLst>
          <pc:docMk/>
          <pc:sldMk cId="1298895861" sldId="266"/>
        </pc:sldMkLst>
      </pc:sldChg>
      <pc:sldChg chg="del">
        <pc:chgData name="Alexander Milward" userId="cbb52dd4-e5f6-46c8-9343-7d9428ba7bbb" providerId="ADAL" clId="{C50D3508-E7E7-41E9-AC51-50E10336D72F}" dt="2025-04-23T09:24:09.781" v="1" actId="2696"/>
        <pc:sldMkLst>
          <pc:docMk/>
          <pc:sldMk cId="617912550" sldId="268"/>
        </pc:sldMkLst>
      </pc:sldChg>
      <pc:sldChg chg="del">
        <pc:chgData name="Alexander Milward" userId="cbb52dd4-e5f6-46c8-9343-7d9428ba7bbb" providerId="ADAL" clId="{C50D3508-E7E7-41E9-AC51-50E10336D72F}" dt="2025-04-23T09:24:09.781" v="1" actId="2696"/>
        <pc:sldMkLst>
          <pc:docMk/>
          <pc:sldMk cId="1196846237" sldId="271"/>
        </pc:sldMkLst>
      </pc:sldChg>
      <pc:sldChg chg="del">
        <pc:chgData name="Alexander Milward" userId="cbb52dd4-e5f6-46c8-9343-7d9428ba7bbb" providerId="ADAL" clId="{C50D3508-E7E7-41E9-AC51-50E10336D72F}" dt="2025-04-23T09:26:42.495" v="2" actId="2696"/>
        <pc:sldMkLst>
          <pc:docMk/>
          <pc:sldMk cId="3499363283" sldId="290"/>
        </pc:sldMkLst>
      </pc:sldChg>
      <pc:sldChg chg="del">
        <pc:chgData name="Alexander Milward" userId="cbb52dd4-e5f6-46c8-9343-7d9428ba7bbb" providerId="ADAL" clId="{C50D3508-E7E7-41E9-AC51-50E10336D72F}" dt="2025-04-23T09:26:42.495" v="2" actId="2696"/>
        <pc:sldMkLst>
          <pc:docMk/>
          <pc:sldMk cId="4262072274" sldId="291"/>
        </pc:sldMkLst>
      </pc:sldChg>
      <pc:sldChg chg="del">
        <pc:chgData name="Alexander Milward" userId="cbb52dd4-e5f6-46c8-9343-7d9428ba7bbb" providerId="ADAL" clId="{C50D3508-E7E7-41E9-AC51-50E10336D72F}" dt="2025-04-23T09:38:56.090" v="52" actId="2696"/>
        <pc:sldMkLst>
          <pc:docMk/>
          <pc:sldMk cId="3359817594" sldId="292"/>
        </pc:sldMkLst>
      </pc:sldChg>
      <pc:sldChg chg="del">
        <pc:chgData name="Alexander Milward" userId="cbb52dd4-e5f6-46c8-9343-7d9428ba7bbb" providerId="ADAL" clId="{C50D3508-E7E7-41E9-AC51-50E10336D72F}" dt="2025-04-23T09:26:59.346" v="3" actId="2696"/>
        <pc:sldMkLst>
          <pc:docMk/>
          <pc:sldMk cId="2266505213" sldId="293"/>
        </pc:sldMkLst>
      </pc:sldChg>
      <pc:sldChg chg="del">
        <pc:chgData name="Alexander Milward" userId="cbb52dd4-e5f6-46c8-9343-7d9428ba7bbb" providerId="ADAL" clId="{C50D3508-E7E7-41E9-AC51-50E10336D72F}" dt="2025-04-23T09:29:03.104" v="4" actId="2696"/>
        <pc:sldMkLst>
          <pc:docMk/>
          <pc:sldMk cId="2142185638" sldId="297"/>
        </pc:sldMkLst>
      </pc:sldChg>
      <pc:sldChg chg="add del ord">
        <pc:chgData name="Alexander Milward" userId="cbb52dd4-e5f6-46c8-9343-7d9428ba7bbb" providerId="ADAL" clId="{C50D3508-E7E7-41E9-AC51-50E10336D72F}" dt="2025-04-28T08:41:14.177" v="57"/>
        <pc:sldMkLst>
          <pc:docMk/>
          <pc:sldMk cId="3350922937" sldId="298"/>
        </pc:sldMkLst>
      </pc:sldChg>
      <pc:sldChg chg="add del">
        <pc:chgData name="Alexander Milward" userId="cbb52dd4-e5f6-46c8-9343-7d9428ba7bbb" providerId="ADAL" clId="{C50D3508-E7E7-41E9-AC51-50E10336D72F}" dt="2025-04-23T09:30:51.416" v="7" actId="2696"/>
        <pc:sldMkLst>
          <pc:docMk/>
          <pc:sldMk cId="2983199058" sldId="299"/>
        </pc:sldMkLst>
      </pc:sldChg>
      <pc:sldChg chg="del">
        <pc:chgData name="Alexander Milward" userId="cbb52dd4-e5f6-46c8-9343-7d9428ba7bbb" providerId="ADAL" clId="{C50D3508-E7E7-41E9-AC51-50E10336D72F}" dt="2025-04-23T09:31:30.611" v="8" actId="2696"/>
        <pc:sldMkLst>
          <pc:docMk/>
          <pc:sldMk cId="3482930335" sldId="303"/>
        </pc:sldMkLst>
      </pc:sldChg>
      <pc:sldChg chg="del">
        <pc:chgData name="Alexander Milward" userId="cbb52dd4-e5f6-46c8-9343-7d9428ba7bbb" providerId="ADAL" clId="{C50D3508-E7E7-41E9-AC51-50E10336D72F}" dt="2025-04-23T09:31:30.611" v="8" actId="2696"/>
        <pc:sldMkLst>
          <pc:docMk/>
          <pc:sldMk cId="935288696" sldId="304"/>
        </pc:sldMkLst>
      </pc:sldChg>
      <pc:sldChg chg="del">
        <pc:chgData name="Alexander Milward" userId="cbb52dd4-e5f6-46c8-9343-7d9428ba7bbb" providerId="ADAL" clId="{C50D3508-E7E7-41E9-AC51-50E10336D72F}" dt="2025-04-23T09:31:30.611" v="8" actId="2696"/>
        <pc:sldMkLst>
          <pc:docMk/>
          <pc:sldMk cId="1928072218" sldId="306"/>
        </pc:sldMkLst>
      </pc:sldChg>
      <pc:sldChg chg="del">
        <pc:chgData name="Alexander Milward" userId="cbb52dd4-e5f6-46c8-9343-7d9428ba7bbb" providerId="ADAL" clId="{C50D3508-E7E7-41E9-AC51-50E10336D72F}" dt="2025-04-23T09:30:51.416" v="7" actId="2696"/>
        <pc:sldMkLst>
          <pc:docMk/>
          <pc:sldMk cId="2251403307" sldId="307"/>
        </pc:sldMkLst>
      </pc:sldChg>
      <pc:sldChg chg="del">
        <pc:chgData name="Alexander Milward" userId="cbb52dd4-e5f6-46c8-9343-7d9428ba7bbb" providerId="ADAL" clId="{C50D3508-E7E7-41E9-AC51-50E10336D72F}" dt="2025-04-23T09:33:45.337" v="9" actId="2696"/>
        <pc:sldMkLst>
          <pc:docMk/>
          <pc:sldMk cId="1720631800" sldId="310"/>
        </pc:sldMkLst>
      </pc:sldChg>
      <pc:sldChg chg="del">
        <pc:chgData name="Alexander Milward" userId="cbb52dd4-e5f6-46c8-9343-7d9428ba7bbb" providerId="ADAL" clId="{C50D3508-E7E7-41E9-AC51-50E10336D72F}" dt="2025-04-23T09:33:45.337" v="9" actId="2696"/>
        <pc:sldMkLst>
          <pc:docMk/>
          <pc:sldMk cId="2598298971" sldId="311"/>
        </pc:sldMkLst>
      </pc:sldChg>
      <pc:sldChg chg="del">
        <pc:chgData name="Alexander Milward" userId="cbb52dd4-e5f6-46c8-9343-7d9428ba7bbb" providerId="ADAL" clId="{C50D3508-E7E7-41E9-AC51-50E10336D72F}" dt="2025-04-23T09:33:45.337" v="9" actId="2696"/>
        <pc:sldMkLst>
          <pc:docMk/>
          <pc:sldMk cId="2577993402" sldId="312"/>
        </pc:sldMkLst>
      </pc:sldChg>
      <pc:sldChg chg="del">
        <pc:chgData name="Alexander Milward" userId="cbb52dd4-e5f6-46c8-9343-7d9428ba7bbb" providerId="ADAL" clId="{C50D3508-E7E7-41E9-AC51-50E10336D72F}" dt="2025-04-23T09:34:07.632" v="10" actId="2696"/>
        <pc:sldMkLst>
          <pc:docMk/>
          <pc:sldMk cId="3812769501" sldId="314"/>
        </pc:sldMkLst>
      </pc:sldChg>
      <pc:sldChg chg="del">
        <pc:chgData name="Alexander Milward" userId="cbb52dd4-e5f6-46c8-9343-7d9428ba7bbb" providerId="ADAL" clId="{C50D3508-E7E7-41E9-AC51-50E10336D72F}" dt="2025-04-23T09:34:07.632" v="10" actId="2696"/>
        <pc:sldMkLst>
          <pc:docMk/>
          <pc:sldMk cId="4216497233" sldId="315"/>
        </pc:sldMkLst>
      </pc:sldChg>
      <pc:sldChg chg="del">
        <pc:chgData name="Alexander Milward" userId="cbb52dd4-e5f6-46c8-9343-7d9428ba7bbb" providerId="ADAL" clId="{C50D3508-E7E7-41E9-AC51-50E10336D72F}" dt="2025-04-23T09:34:07.632" v="10" actId="2696"/>
        <pc:sldMkLst>
          <pc:docMk/>
          <pc:sldMk cId="150265833" sldId="316"/>
        </pc:sldMkLst>
      </pc:sldChg>
      <pc:sldChg chg="del">
        <pc:chgData name="Alexander Milward" userId="cbb52dd4-e5f6-46c8-9343-7d9428ba7bbb" providerId="ADAL" clId="{C50D3508-E7E7-41E9-AC51-50E10336D72F}" dt="2025-04-23T09:34:07.632" v="10" actId="2696"/>
        <pc:sldMkLst>
          <pc:docMk/>
          <pc:sldMk cId="2743162233" sldId="317"/>
        </pc:sldMkLst>
      </pc:sldChg>
      <pc:sldChg chg="del">
        <pc:chgData name="Alexander Milward" userId="cbb52dd4-e5f6-46c8-9343-7d9428ba7bbb" providerId="ADAL" clId="{C50D3508-E7E7-41E9-AC51-50E10336D72F}" dt="2025-04-23T09:34:07.632" v="10" actId="2696"/>
        <pc:sldMkLst>
          <pc:docMk/>
          <pc:sldMk cId="2470063987" sldId="318"/>
        </pc:sldMkLst>
      </pc:sldChg>
      <pc:sldChg chg="del">
        <pc:chgData name="Alexander Milward" userId="cbb52dd4-e5f6-46c8-9343-7d9428ba7bbb" providerId="ADAL" clId="{C50D3508-E7E7-41E9-AC51-50E10336D72F}" dt="2025-04-23T09:34:07.632" v="10" actId="2696"/>
        <pc:sldMkLst>
          <pc:docMk/>
          <pc:sldMk cId="3560881533" sldId="319"/>
        </pc:sldMkLst>
      </pc:sldChg>
      <pc:sldChg chg="del">
        <pc:chgData name="Alexander Milward" userId="cbb52dd4-e5f6-46c8-9343-7d9428ba7bbb" providerId="ADAL" clId="{C50D3508-E7E7-41E9-AC51-50E10336D72F}" dt="2025-04-23T09:34:07.632" v="10" actId="2696"/>
        <pc:sldMkLst>
          <pc:docMk/>
          <pc:sldMk cId="1600074200" sldId="320"/>
        </pc:sldMkLst>
      </pc:sldChg>
      <pc:sldChg chg="del">
        <pc:chgData name="Alexander Milward" userId="cbb52dd4-e5f6-46c8-9343-7d9428ba7bbb" providerId="ADAL" clId="{C50D3508-E7E7-41E9-AC51-50E10336D72F}" dt="2025-04-23T09:34:07.632" v="10" actId="2696"/>
        <pc:sldMkLst>
          <pc:docMk/>
          <pc:sldMk cId="845705687" sldId="321"/>
        </pc:sldMkLst>
      </pc:sldChg>
      <pc:sldChg chg="del">
        <pc:chgData name="Alexander Milward" userId="cbb52dd4-e5f6-46c8-9343-7d9428ba7bbb" providerId="ADAL" clId="{C50D3508-E7E7-41E9-AC51-50E10336D72F}" dt="2025-04-23T09:34:07.632" v="10" actId="2696"/>
        <pc:sldMkLst>
          <pc:docMk/>
          <pc:sldMk cId="2070498409" sldId="323"/>
        </pc:sldMkLst>
      </pc:sldChg>
      <pc:sldChg chg="del">
        <pc:chgData name="Alexander Milward" userId="cbb52dd4-e5f6-46c8-9343-7d9428ba7bbb" providerId="ADAL" clId="{C50D3508-E7E7-41E9-AC51-50E10336D72F}" dt="2025-04-23T09:34:07.632" v="10" actId="2696"/>
        <pc:sldMkLst>
          <pc:docMk/>
          <pc:sldMk cId="2085252784" sldId="324"/>
        </pc:sldMkLst>
      </pc:sldChg>
      <pc:sldChg chg="del">
        <pc:chgData name="Alexander Milward" userId="cbb52dd4-e5f6-46c8-9343-7d9428ba7bbb" providerId="ADAL" clId="{C50D3508-E7E7-41E9-AC51-50E10336D72F}" dt="2025-04-23T09:34:07.632" v="10" actId="2696"/>
        <pc:sldMkLst>
          <pc:docMk/>
          <pc:sldMk cId="2951945151" sldId="325"/>
        </pc:sldMkLst>
      </pc:sldChg>
      <pc:sldChg chg="del">
        <pc:chgData name="Alexander Milward" userId="cbb52dd4-e5f6-46c8-9343-7d9428ba7bbb" providerId="ADAL" clId="{C50D3508-E7E7-41E9-AC51-50E10336D72F}" dt="2025-04-23T09:34:07.632" v="10" actId="2696"/>
        <pc:sldMkLst>
          <pc:docMk/>
          <pc:sldMk cId="2310979705" sldId="326"/>
        </pc:sldMkLst>
      </pc:sldChg>
      <pc:sldChg chg="del">
        <pc:chgData name="Alexander Milward" userId="cbb52dd4-e5f6-46c8-9343-7d9428ba7bbb" providerId="ADAL" clId="{C50D3508-E7E7-41E9-AC51-50E10336D72F}" dt="2025-04-23T09:34:07.632" v="10" actId="2696"/>
        <pc:sldMkLst>
          <pc:docMk/>
          <pc:sldMk cId="3345390492" sldId="327"/>
        </pc:sldMkLst>
      </pc:sldChg>
      <pc:sldChg chg="modSp mod">
        <pc:chgData name="Alexander Milward" userId="cbb52dd4-e5f6-46c8-9343-7d9428ba7bbb" providerId="ADAL" clId="{C50D3508-E7E7-41E9-AC51-50E10336D72F}" dt="2025-04-28T08:28:42.158" v="55"/>
        <pc:sldMkLst>
          <pc:docMk/>
          <pc:sldMk cId="2149700993" sldId="335"/>
        </pc:sldMkLst>
        <pc:spChg chg="mod">
          <ac:chgData name="Alexander Milward" userId="cbb52dd4-e5f6-46c8-9343-7d9428ba7bbb" providerId="ADAL" clId="{C50D3508-E7E7-41E9-AC51-50E10336D72F}" dt="2025-04-28T08:28:42.158" v="55"/>
          <ac:spMkLst>
            <pc:docMk/>
            <pc:sldMk cId="2149700993" sldId="335"/>
            <ac:spMk id="6" creationId="{14E687C8-733D-CA4D-23ED-8BAA836178DE}"/>
          </ac:spMkLst>
        </pc:spChg>
      </pc:sldChg>
      <pc:sldChg chg="del">
        <pc:chgData name="Alexander Milward" userId="cbb52dd4-e5f6-46c8-9343-7d9428ba7bbb" providerId="ADAL" clId="{C50D3508-E7E7-41E9-AC51-50E10336D72F}" dt="2025-04-23T09:33:45.337" v="9" actId="2696"/>
        <pc:sldMkLst>
          <pc:docMk/>
          <pc:sldMk cId="2833689617" sldId="339"/>
        </pc:sldMkLst>
      </pc:sldChg>
      <pc:sldChg chg="del">
        <pc:chgData name="Alexander Milward" userId="cbb52dd4-e5f6-46c8-9343-7d9428ba7bbb" providerId="ADAL" clId="{C50D3508-E7E7-41E9-AC51-50E10336D72F}" dt="2025-04-23T09:34:07.632" v="10" actId="2696"/>
        <pc:sldMkLst>
          <pc:docMk/>
          <pc:sldMk cId="4198072820" sldId="341"/>
        </pc:sldMkLst>
      </pc:sldChg>
      <pc:sldChg chg="del">
        <pc:chgData name="Alexander Milward" userId="cbb52dd4-e5f6-46c8-9343-7d9428ba7bbb" providerId="ADAL" clId="{C50D3508-E7E7-41E9-AC51-50E10336D72F}" dt="2025-04-23T09:34:07.632" v="10" actId="2696"/>
        <pc:sldMkLst>
          <pc:docMk/>
          <pc:sldMk cId="3558136519" sldId="342"/>
        </pc:sldMkLst>
      </pc:sldChg>
      <pc:sldChg chg="del">
        <pc:chgData name="Alexander Milward" userId="cbb52dd4-e5f6-46c8-9343-7d9428ba7bbb" providerId="ADAL" clId="{C50D3508-E7E7-41E9-AC51-50E10336D72F}" dt="2025-04-23T09:34:07.632" v="10" actId="2696"/>
        <pc:sldMkLst>
          <pc:docMk/>
          <pc:sldMk cId="4182685338" sldId="343"/>
        </pc:sldMkLst>
      </pc:sldChg>
      <pc:sldChg chg="del">
        <pc:chgData name="Alexander Milward" userId="cbb52dd4-e5f6-46c8-9343-7d9428ba7bbb" providerId="ADAL" clId="{C50D3508-E7E7-41E9-AC51-50E10336D72F}" dt="2025-04-23T09:26:42.495" v="2" actId="2696"/>
        <pc:sldMkLst>
          <pc:docMk/>
          <pc:sldMk cId="3672374699" sldId="348"/>
        </pc:sldMkLst>
      </pc:sldChg>
      <pc:sldChg chg="add del">
        <pc:chgData name="Alexander Milward" userId="cbb52dd4-e5f6-46c8-9343-7d9428ba7bbb" providerId="ADAL" clId="{C50D3508-E7E7-41E9-AC51-50E10336D72F}" dt="2025-04-23T09:30:51.416" v="7" actId="2696"/>
        <pc:sldMkLst>
          <pc:docMk/>
          <pc:sldMk cId="1603881435" sldId="350"/>
        </pc:sldMkLst>
      </pc:sldChg>
      <pc:sldChg chg="del">
        <pc:chgData name="Alexander Milward" userId="cbb52dd4-e5f6-46c8-9343-7d9428ba7bbb" providerId="ADAL" clId="{C50D3508-E7E7-41E9-AC51-50E10336D72F}" dt="2025-04-23T09:24:02.133" v="0" actId="2696"/>
        <pc:sldMkLst>
          <pc:docMk/>
          <pc:sldMk cId="2700140754" sldId="352"/>
        </pc:sldMkLst>
      </pc:sldChg>
      <pc:sldChg chg="del">
        <pc:chgData name="Alexander Milward" userId="cbb52dd4-e5f6-46c8-9343-7d9428ba7bbb" providerId="ADAL" clId="{C50D3508-E7E7-41E9-AC51-50E10336D72F}" dt="2025-04-23T09:24:02.133" v="0" actId="2696"/>
        <pc:sldMkLst>
          <pc:docMk/>
          <pc:sldMk cId="2043513723" sldId="353"/>
        </pc:sldMkLst>
      </pc:sldChg>
      <pc:sldChg chg="del">
        <pc:chgData name="Alexander Milward" userId="cbb52dd4-e5f6-46c8-9343-7d9428ba7bbb" providerId="ADAL" clId="{C50D3508-E7E7-41E9-AC51-50E10336D72F}" dt="2025-04-23T09:24:09.781" v="1" actId="2696"/>
        <pc:sldMkLst>
          <pc:docMk/>
          <pc:sldMk cId="304115058" sldId="354"/>
        </pc:sldMkLst>
      </pc:sldChg>
      <pc:sldChg chg="del">
        <pc:chgData name="Alexander Milward" userId="cbb52dd4-e5f6-46c8-9343-7d9428ba7bbb" providerId="ADAL" clId="{C50D3508-E7E7-41E9-AC51-50E10336D72F}" dt="2025-04-23T09:24:09.781" v="1" actId="2696"/>
        <pc:sldMkLst>
          <pc:docMk/>
          <pc:sldMk cId="2044937136" sldId="355"/>
        </pc:sldMkLst>
      </pc:sldChg>
      <pc:sldChg chg="del">
        <pc:chgData name="Alexander Milward" userId="cbb52dd4-e5f6-46c8-9343-7d9428ba7bbb" providerId="ADAL" clId="{C50D3508-E7E7-41E9-AC51-50E10336D72F}" dt="2025-04-23T09:24:02.133" v="0" actId="2696"/>
        <pc:sldMkLst>
          <pc:docMk/>
          <pc:sldMk cId="2732932127" sldId="356"/>
        </pc:sldMkLst>
      </pc:sldChg>
      <pc:sldChg chg="del">
        <pc:chgData name="Alexander Milward" userId="cbb52dd4-e5f6-46c8-9343-7d9428ba7bbb" providerId="ADAL" clId="{C50D3508-E7E7-41E9-AC51-50E10336D72F}" dt="2025-04-23T09:24:02.133" v="0" actId="2696"/>
        <pc:sldMkLst>
          <pc:docMk/>
          <pc:sldMk cId="4283782823" sldId="357"/>
        </pc:sldMkLst>
      </pc:sldChg>
      <pc:sldChg chg="del">
        <pc:chgData name="Alexander Milward" userId="cbb52dd4-e5f6-46c8-9343-7d9428ba7bbb" providerId="ADAL" clId="{C50D3508-E7E7-41E9-AC51-50E10336D72F}" dt="2025-04-23T09:24:09.781" v="1" actId="2696"/>
        <pc:sldMkLst>
          <pc:docMk/>
          <pc:sldMk cId="1254513404" sldId="359"/>
        </pc:sldMkLst>
      </pc:sldChg>
      <pc:sldChg chg="del">
        <pc:chgData name="Alexander Milward" userId="cbb52dd4-e5f6-46c8-9343-7d9428ba7bbb" providerId="ADAL" clId="{C50D3508-E7E7-41E9-AC51-50E10336D72F}" dt="2025-04-23T09:24:09.781" v="1" actId="2696"/>
        <pc:sldMkLst>
          <pc:docMk/>
          <pc:sldMk cId="3977736540" sldId="360"/>
        </pc:sldMkLst>
      </pc:sldChg>
      <pc:sldChg chg="del">
        <pc:chgData name="Alexander Milward" userId="cbb52dd4-e5f6-46c8-9343-7d9428ba7bbb" providerId="ADAL" clId="{C50D3508-E7E7-41E9-AC51-50E10336D72F}" dt="2025-04-23T09:24:09.781" v="1" actId="2696"/>
        <pc:sldMkLst>
          <pc:docMk/>
          <pc:sldMk cId="3008689492" sldId="361"/>
        </pc:sldMkLst>
      </pc:sldChg>
      <pc:sldChg chg="del">
        <pc:chgData name="Alexander Milward" userId="cbb52dd4-e5f6-46c8-9343-7d9428ba7bbb" providerId="ADAL" clId="{C50D3508-E7E7-41E9-AC51-50E10336D72F}" dt="2025-04-23T09:24:09.781" v="1" actId="2696"/>
        <pc:sldMkLst>
          <pc:docMk/>
          <pc:sldMk cId="911313393" sldId="362"/>
        </pc:sldMkLst>
      </pc:sldChg>
      <pc:sldChg chg="del">
        <pc:chgData name="Alexander Milward" userId="cbb52dd4-e5f6-46c8-9343-7d9428ba7bbb" providerId="ADAL" clId="{C50D3508-E7E7-41E9-AC51-50E10336D72F}" dt="2025-04-23T09:24:09.781" v="1" actId="2696"/>
        <pc:sldMkLst>
          <pc:docMk/>
          <pc:sldMk cId="1603083782" sldId="363"/>
        </pc:sldMkLst>
      </pc:sldChg>
      <pc:sldChg chg="addSp delSp modSp add del mod">
        <pc:chgData name="Alexander Milward" userId="cbb52dd4-e5f6-46c8-9343-7d9428ba7bbb" providerId="ADAL" clId="{C50D3508-E7E7-41E9-AC51-50E10336D72F}" dt="2025-04-28T08:53:10.605" v="469" actId="2696"/>
        <pc:sldMkLst>
          <pc:docMk/>
          <pc:sldMk cId="373309979" sldId="365"/>
        </pc:sldMkLst>
        <pc:spChg chg="mod">
          <ac:chgData name="Alexander Milward" userId="cbb52dd4-e5f6-46c8-9343-7d9428ba7bbb" providerId="ADAL" clId="{C50D3508-E7E7-41E9-AC51-50E10336D72F}" dt="2025-04-23T09:36:19.178" v="16" actId="207"/>
          <ac:spMkLst>
            <pc:docMk/>
            <pc:sldMk cId="373309979" sldId="365"/>
            <ac:spMk id="3" creationId="{998BE493-F163-FD9B-0EC4-2C5F051900E4}"/>
          </ac:spMkLst>
        </pc:spChg>
        <pc:spChg chg="add mod ord">
          <ac:chgData name="Alexander Milward" userId="cbb52dd4-e5f6-46c8-9343-7d9428ba7bbb" providerId="ADAL" clId="{C50D3508-E7E7-41E9-AC51-50E10336D72F}" dt="2025-04-23T09:38:06.277" v="36" actId="164"/>
          <ac:spMkLst>
            <pc:docMk/>
            <pc:sldMk cId="373309979" sldId="365"/>
            <ac:spMk id="4" creationId="{4F468953-163C-25CA-B66A-39FF7E421DBA}"/>
          </ac:spMkLst>
        </pc:spChg>
        <pc:spChg chg="add mod">
          <ac:chgData name="Alexander Milward" userId="cbb52dd4-e5f6-46c8-9343-7d9428ba7bbb" providerId="ADAL" clId="{C50D3508-E7E7-41E9-AC51-50E10336D72F}" dt="2025-04-23T09:38:06.277" v="36" actId="164"/>
          <ac:spMkLst>
            <pc:docMk/>
            <pc:sldMk cId="373309979" sldId="365"/>
            <ac:spMk id="5" creationId="{E0C9444A-86F7-C9D0-86A2-9EED3D6BFBD8}"/>
          </ac:spMkLst>
        </pc:spChg>
        <pc:spChg chg="add mod">
          <ac:chgData name="Alexander Milward" userId="cbb52dd4-e5f6-46c8-9343-7d9428ba7bbb" providerId="ADAL" clId="{C50D3508-E7E7-41E9-AC51-50E10336D72F}" dt="2025-04-28T08:43:43.679" v="58"/>
          <ac:spMkLst>
            <pc:docMk/>
            <pc:sldMk cId="373309979" sldId="365"/>
            <ac:spMk id="7" creationId="{3BC91D99-6C4C-94DB-17B2-C9B41D0A5CBA}"/>
          </ac:spMkLst>
        </pc:spChg>
        <pc:spChg chg="add mod">
          <ac:chgData name="Alexander Milward" userId="cbb52dd4-e5f6-46c8-9343-7d9428ba7bbb" providerId="ADAL" clId="{C50D3508-E7E7-41E9-AC51-50E10336D72F}" dt="2025-04-28T08:43:43.679" v="58"/>
          <ac:spMkLst>
            <pc:docMk/>
            <pc:sldMk cId="373309979" sldId="365"/>
            <ac:spMk id="9" creationId="{EC303AAC-30F6-00F4-A42A-722470C0DBB4}"/>
          </ac:spMkLst>
        </pc:spChg>
        <pc:spChg chg="mod">
          <ac:chgData name="Alexander Milward" userId="cbb52dd4-e5f6-46c8-9343-7d9428ba7bbb" providerId="ADAL" clId="{C50D3508-E7E7-41E9-AC51-50E10336D72F}" dt="2025-04-28T08:43:43.679" v="58"/>
          <ac:spMkLst>
            <pc:docMk/>
            <pc:sldMk cId="373309979" sldId="365"/>
            <ac:spMk id="12" creationId="{A769DA2C-6A1B-13F7-C5FB-AB46611D0D6F}"/>
          </ac:spMkLst>
        </pc:spChg>
        <pc:spChg chg="mod">
          <ac:chgData name="Alexander Milward" userId="cbb52dd4-e5f6-46c8-9343-7d9428ba7bbb" providerId="ADAL" clId="{C50D3508-E7E7-41E9-AC51-50E10336D72F}" dt="2025-04-28T08:43:43.679" v="58"/>
          <ac:spMkLst>
            <pc:docMk/>
            <pc:sldMk cId="373309979" sldId="365"/>
            <ac:spMk id="13" creationId="{7A63FD05-9EE4-F3BC-FE6C-A77A7A610AF3}"/>
          </ac:spMkLst>
        </pc:spChg>
        <pc:spChg chg="mod">
          <ac:chgData name="Alexander Milward" userId="cbb52dd4-e5f6-46c8-9343-7d9428ba7bbb" providerId="ADAL" clId="{C50D3508-E7E7-41E9-AC51-50E10336D72F}" dt="2025-04-28T08:43:43.679" v="58"/>
          <ac:spMkLst>
            <pc:docMk/>
            <pc:sldMk cId="373309979" sldId="365"/>
            <ac:spMk id="17" creationId="{351605F3-2BF5-34E6-15D4-44F897490439}"/>
          </ac:spMkLst>
        </pc:spChg>
        <pc:spChg chg="mod">
          <ac:chgData name="Alexander Milward" userId="cbb52dd4-e5f6-46c8-9343-7d9428ba7bbb" providerId="ADAL" clId="{C50D3508-E7E7-41E9-AC51-50E10336D72F}" dt="2025-04-28T08:43:43.679" v="58"/>
          <ac:spMkLst>
            <pc:docMk/>
            <pc:sldMk cId="373309979" sldId="365"/>
            <ac:spMk id="18" creationId="{70F7A32F-FE84-9B9B-BB55-BB4763D48368}"/>
          </ac:spMkLst>
        </pc:spChg>
        <pc:grpChg chg="add mod">
          <ac:chgData name="Alexander Milward" userId="cbb52dd4-e5f6-46c8-9343-7d9428ba7bbb" providerId="ADAL" clId="{C50D3508-E7E7-41E9-AC51-50E10336D72F}" dt="2025-04-23T09:38:38.839" v="51" actId="1037"/>
          <ac:grpSpMkLst>
            <pc:docMk/>
            <pc:sldMk cId="373309979" sldId="365"/>
            <ac:grpSpMk id="6" creationId="{550B0E63-53DF-D72C-B319-156F857EDCFA}"/>
          </ac:grpSpMkLst>
        </pc:grpChg>
        <pc:grpChg chg="add mod">
          <ac:chgData name="Alexander Milward" userId="cbb52dd4-e5f6-46c8-9343-7d9428ba7bbb" providerId="ADAL" clId="{C50D3508-E7E7-41E9-AC51-50E10336D72F}" dt="2025-04-28T08:43:43.679" v="58"/>
          <ac:grpSpMkLst>
            <pc:docMk/>
            <pc:sldMk cId="373309979" sldId="365"/>
            <ac:grpSpMk id="11" creationId="{D3442824-644E-DCB2-170C-F410C48CDA95}"/>
          </ac:grpSpMkLst>
        </pc:grpChg>
      </pc:sldChg>
      <pc:sldChg chg="add">
        <pc:chgData name="Alexander Milward" userId="cbb52dd4-e5f6-46c8-9343-7d9428ba7bbb" providerId="ADAL" clId="{C50D3508-E7E7-41E9-AC51-50E10336D72F}" dt="2025-04-23T10:12:56.770" v="54"/>
        <pc:sldMkLst>
          <pc:docMk/>
          <pc:sldMk cId="2880790730" sldId="366"/>
        </pc:sldMkLst>
      </pc:sldChg>
      <pc:sldChg chg="add">
        <pc:chgData name="Alexander Milward" userId="cbb52dd4-e5f6-46c8-9343-7d9428ba7bbb" providerId="ADAL" clId="{C50D3508-E7E7-41E9-AC51-50E10336D72F}" dt="2025-04-23T10:12:56.770" v="54"/>
        <pc:sldMkLst>
          <pc:docMk/>
          <pc:sldMk cId="1710240731" sldId="367"/>
        </pc:sldMkLst>
      </pc:sldChg>
      <pc:sldChg chg="add">
        <pc:chgData name="Alexander Milward" userId="cbb52dd4-e5f6-46c8-9343-7d9428ba7bbb" providerId="ADAL" clId="{C50D3508-E7E7-41E9-AC51-50E10336D72F}" dt="2025-04-23T10:12:56.770" v="54"/>
        <pc:sldMkLst>
          <pc:docMk/>
          <pc:sldMk cId="2173067170" sldId="368"/>
        </pc:sldMkLst>
      </pc:sldChg>
      <pc:sldChg chg="addSp delSp modSp add mod">
        <pc:chgData name="Alexander Milward" userId="cbb52dd4-e5f6-46c8-9343-7d9428ba7bbb" providerId="ADAL" clId="{C50D3508-E7E7-41E9-AC51-50E10336D72F}" dt="2025-04-28T08:51:57.321" v="468" actId="1076"/>
        <pc:sldMkLst>
          <pc:docMk/>
          <pc:sldMk cId="986419550" sldId="369"/>
        </pc:sldMkLst>
        <pc:spChg chg="mod">
          <ac:chgData name="Alexander Milward" userId="cbb52dd4-e5f6-46c8-9343-7d9428ba7bbb" providerId="ADAL" clId="{C50D3508-E7E7-41E9-AC51-50E10336D72F}" dt="2025-04-28T08:50:24.133" v="399" actId="20577"/>
          <ac:spMkLst>
            <pc:docMk/>
            <pc:sldMk cId="986419550" sldId="369"/>
            <ac:spMk id="3" creationId="{D176B7B0-6AA9-51C8-295E-8B352780B06A}"/>
          </ac:spMkLst>
        </pc:spChg>
        <pc:spChg chg="mod">
          <ac:chgData name="Alexander Milward" userId="cbb52dd4-e5f6-46c8-9343-7d9428ba7bbb" providerId="ADAL" clId="{C50D3508-E7E7-41E9-AC51-50E10336D72F}" dt="2025-04-28T08:46:57.883" v="236" actId="20577"/>
          <ac:spMkLst>
            <pc:docMk/>
            <pc:sldMk cId="986419550" sldId="369"/>
            <ac:spMk id="4" creationId="{089A4F25-EFF5-98F7-3099-0C1DD27AA4D0}"/>
          </ac:spMkLst>
        </pc:spChg>
        <pc:spChg chg="mod">
          <ac:chgData name="Alexander Milward" userId="cbb52dd4-e5f6-46c8-9343-7d9428ba7bbb" providerId="ADAL" clId="{C50D3508-E7E7-41E9-AC51-50E10336D72F}" dt="2025-04-28T08:44:58.701" v="148" actId="1076"/>
          <ac:spMkLst>
            <pc:docMk/>
            <pc:sldMk cId="986419550" sldId="369"/>
            <ac:spMk id="6" creationId="{D962F983-A3C3-B1B8-B064-DC9E57AB392E}"/>
          </ac:spMkLst>
        </pc:spChg>
        <pc:spChg chg="mod">
          <ac:chgData name="Alexander Milward" userId="cbb52dd4-e5f6-46c8-9343-7d9428ba7bbb" providerId="ADAL" clId="{C50D3508-E7E7-41E9-AC51-50E10336D72F}" dt="2025-04-28T08:49:06.431" v="307"/>
          <ac:spMkLst>
            <pc:docMk/>
            <pc:sldMk cId="986419550" sldId="369"/>
            <ac:spMk id="12" creationId="{2A40A0DC-90FC-9280-8FB5-AE8059244BEF}"/>
          </ac:spMkLst>
        </pc:spChg>
        <pc:spChg chg="mod">
          <ac:chgData name="Alexander Milward" userId="cbb52dd4-e5f6-46c8-9343-7d9428ba7bbb" providerId="ADAL" clId="{C50D3508-E7E7-41E9-AC51-50E10336D72F}" dt="2025-04-28T08:50:40.614" v="462" actId="20577"/>
          <ac:spMkLst>
            <pc:docMk/>
            <pc:sldMk cId="986419550" sldId="369"/>
            <ac:spMk id="13" creationId="{154FD433-DFEF-B421-002A-A7D99E6056F0}"/>
          </ac:spMkLst>
        </pc:spChg>
        <pc:spChg chg="del">
          <ac:chgData name="Alexander Milward" userId="cbb52dd4-e5f6-46c8-9343-7d9428ba7bbb" providerId="ADAL" clId="{C50D3508-E7E7-41E9-AC51-50E10336D72F}" dt="2025-04-28T08:45:32.818" v="150" actId="478"/>
          <ac:spMkLst>
            <pc:docMk/>
            <pc:sldMk cId="986419550" sldId="369"/>
            <ac:spMk id="16" creationId="{1CAF5B45-B445-AABC-09A9-7A8C2CBC658D}"/>
          </ac:spMkLst>
        </pc:spChg>
        <pc:spChg chg="del">
          <ac:chgData name="Alexander Milward" userId="cbb52dd4-e5f6-46c8-9343-7d9428ba7bbb" providerId="ADAL" clId="{C50D3508-E7E7-41E9-AC51-50E10336D72F}" dt="2025-04-28T08:45:34.392" v="152" actId="478"/>
          <ac:spMkLst>
            <pc:docMk/>
            <pc:sldMk cId="986419550" sldId="369"/>
            <ac:spMk id="17" creationId="{CB02811F-D45D-BC7C-26F2-D8E0EED36AB5}"/>
          </ac:spMkLst>
        </pc:spChg>
        <pc:spChg chg="del">
          <ac:chgData name="Alexander Milward" userId="cbb52dd4-e5f6-46c8-9343-7d9428ba7bbb" providerId="ADAL" clId="{C50D3508-E7E7-41E9-AC51-50E10336D72F}" dt="2025-04-28T08:45:35.295" v="153" actId="478"/>
          <ac:spMkLst>
            <pc:docMk/>
            <pc:sldMk cId="986419550" sldId="369"/>
            <ac:spMk id="18" creationId="{5F41E435-1DA2-0399-5A5C-5BB1B3CBEA59}"/>
          </ac:spMkLst>
        </pc:spChg>
        <pc:spChg chg="del">
          <ac:chgData name="Alexander Milward" userId="cbb52dd4-e5f6-46c8-9343-7d9428ba7bbb" providerId="ADAL" clId="{C50D3508-E7E7-41E9-AC51-50E10336D72F}" dt="2025-04-28T08:45:31.963" v="149" actId="478"/>
          <ac:spMkLst>
            <pc:docMk/>
            <pc:sldMk cId="986419550" sldId="369"/>
            <ac:spMk id="19" creationId="{3DEDD1AD-B019-6A8E-3C9E-C162DDC85063}"/>
          </ac:spMkLst>
        </pc:spChg>
        <pc:spChg chg="del">
          <ac:chgData name="Alexander Milward" userId="cbb52dd4-e5f6-46c8-9343-7d9428ba7bbb" providerId="ADAL" clId="{C50D3508-E7E7-41E9-AC51-50E10336D72F}" dt="2025-04-28T08:45:33.569" v="151" actId="478"/>
          <ac:spMkLst>
            <pc:docMk/>
            <pc:sldMk cId="986419550" sldId="369"/>
            <ac:spMk id="20" creationId="{B6F31BBF-D202-92EB-B44A-A5F7E0B75187}"/>
          </ac:spMkLst>
        </pc:spChg>
        <pc:spChg chg="mod">
          <ac:chgData name="Alexander Milward" userId="cbb52dd4-e5f6-46c8-9343-7d9428ba7bbb" providerId="ADAL" clId="{C50D3508-E7E7-41E9-AC51-50E10336D72F}" dt="2025-04-28T08:46:03.283" v="158"/>
          <ac:spMkLst>
            <pc:docMk/>
            <pc:sldMk cId="986419550" sldId="369"/>
            <ac:spMk id="22" creationId="{078AE164-8462-7486-971F-D49EC4EC3EC3}"/>
          </ac:spMkLst>
        </pc:spChg>
        <pc:spChg chg="mod">
          <ac:chgData name="Alexander Milward" userId="cbb52dd4-e5f6-46c8-9343-7d9428ba7bbb" providerId="ADAL" clId="{C50D3508-E7E7-41E9-AC51-50E10336D72F}" dt="2025-04-28T08:46:03.283" v="158"/>
          <ac:spMkLst>
            <pc:docMk/>
            <pc:sldMk cId="986419550" sldId="369"/>
            <ac:spMk id="23" creationId="{FB04A534-5D33-7672-ECD4-8640AE898D86}"/>
          </ac:spMkLst>
        </pc:spChg>
        <pc:spChg chg="mod">
          <ac:chgData name="Alexander Milward" userId="cbb52dd4-e5f6-46c8-9343-7d9428ba7bbb" providerId="ADAL" clId="{C50D3508-E7E7-41E9-AC51-50E10336D72F}" dt="2025-04-28T08:46:03.283" v="158"/>
          <ac:spMkLst>
            <pc:docMk/>
            <pc:sldMk cId="986419550" sldId="369"/>
            <ac:spMk id="24" creationId="{1FE95E50-4A56-EE62-C7CE-82508BD054F8}"/>
          </ac:spMkLst>
        </pc:spChg>
        <pc:spChg chg="mod">
          <ac:chgData name="Alexander Milward" userId="cbb52dd4-e5f6-46c8-9343-7d9428ba7bbb" providerId="ADAL" clId="{C50D3508-E7E7-41E9-AC51-50E10336D72F}" dt="2025-04-28T08:46:03.283" v="158"/>
          <ac:spMkLst>
            <pc:docMk/>
            <pc:sldMk cId="986419550" sldId="369"/>
            <ac:spMk id="25" creationId="{B873ACA6-BD0A-8D95-812B-36A7051CA533}"/>
          </ac:spMkLst>
        </pc:spChg>
        <pc:spChg chg="add">
          <ac:chgData name="Alexander Milward" userId="cbb52dd4-e5f6-46c8-9343-7d9428ba7bbb" providerId="ADAL" clId="{C50D3508-E7E7-41E9-AC51-50E10336D72F}" dt="2025-04-28T08:46:25.071" v="160"/>
          <ac:spMkLst>
            <pc:docMk/>
            <pc:sldMk cId="986419550" sldId="369"/>
            <ac:spMk id="26" creationId="{BC773A34-7C1D-E223-D682-85262156C6EE}"/>
          </ac:spMkLst>
        </pc:spChg>
        <pc:spChg chg="add">
          <ac:chgData name="Alexander Milward" userId="cbb52dd4-e5f6-46c8-9343-7d9428ba7bbb" providerId="ADAL" clId="{C50D3508-E7E7-41E9-AC51-50E10336D72F}" dt="2025-04-28T08:46:30.358" v="161"/>
          <ac:spMkLst>
            <pc:docMk/>
            <pc:sldMk cId="986419550" sldId="369"/>
            <ac:spMk id="27" creationId="{D556B289-CD36-9CBA-DFBD-872D0851E82B}"/>
          </ac:spMkLst>
        </pc:spChg>
        <pc:spChg chg="add">
          <ac:chgData name="Alexander Milward" userId="cbb52dd4-e5f6-46c8-9343-7d9428ba7bbb" providerId="ADAL" clId="{C50D3508-E7E7-41E9-AC51-50E10336D72F}" dt="2025-04-28T08:46:37.686" v="162"/>
          <ac:spMkLst>
            <pc:docMk/>
            <pc:sldMk cId="986419550" sldId="369"/>
            <ac:spMk id="28" creationId="{AE123F2A-DAC6-027D-EA38-EADCB06C4A53}"/>
          </ac:spMkLst>
        </pc:spChg>
        <pc:spChg chg="add">
          <ac:chgData name="Alexander Milward" userId="cbb52dd4-e5f6-46c8-9343-7d9428ba7bbb" providerId="ADAL" clId="{C50D3508-E7E7-41E9-AC51-50E10336D72F}" dt="2025-04-28T08:47:21.250" v="244"/>
          <ac:spMkLst>
            <pc:docMk/>
            <pc:sldMk cId="986419550" sldId="369"/>
            <ac:spMk id="29" creationId="{64C06DD2-1ABB-ED2C-A176-B74EFA695626}"/>
          </ac:spMkLst>
        </pc:spChg>
        <pc:spChg chg="mod">
          <ac:chgData name="Alexander Milward" userId="cbb52dd4-e5f6-46c8-9343-7d9428ba7bbb" providerId="ADAL" clId="{C50D3508-E7E7-41E9-AC51-50E10336D72F}" dt="2025-04-28T08:49:25.161" v="309"/>
          <ac:spMkLst>
            <pc:docMk/>
            <pc:sldMk cId="986419550" sldId="369"/>
            <ac:spMk id="35" creationId="{0F2015A8-A7D0-3A41-23FA-633FA4818E88}"/>
          </ac:spMkLst>
        </pc:spChg>
        <pc:spChg chg="mod">
          <ac:chgData name="Alexander Milward" userId="cbb52dd4-e5f6-46c8-9343-7d9428ba7bbb" providerId="ADAL" clId="{C50D3508-E7E7-41E9-AC51-50E10336D72F}" dt="2025-04-28T08:49:25.161" v="309"/>
          <ac:spMkLst>
            <pc:docMk/>
            <pc:sldMk cId="986419550" sldId="369"/>
            <ac:spMk id="36" creationId="{69866903-53B7-581D-B09A-7E39C7718797}"/>
          </ac:spMkLst>
        </pc:spChg>
        <pc:spChg chg="mod">
          <ac:chgData name="Alexander Milward" userId="cbb52dd4-e5f6-46c8-9343-7d9428ba7bbb" providerId="ADAL" clId="{C50D3508-E7E7-41E9-AC51-50E10336D72F}" dt="2025-04-28T08:49:25.161" v="309"/>
          <ac:spMkLst>
            <pc:docMk/>
            <pc:sldMk cId="986419550" sldId="369"/>
            <ac:spMk id="37" creationId="{0CBA4A19-B8FE-E87A-9502-A19A8E250FA5}"/>
          </ac:spMkLst>
        </pc:spChg>
        <pc:spChg chg="mod">
          <ac:chgData name="Alexander Milward" userId="cbb52dd4-e5f6-46c8-9343-7d9428ba7bbb" providerId="ADAL" clId="{C50D3508-E7E7-41E9-AC51-50E10336D72F}" dt="2025-04-28T08:49:25.161" v="309"/>
          <ac:spMkLst>
            <pc:docMk/>
            <pc:sldMk cId="986419550" sldId="369"/>
            <ac:spMk id="38" creationId="{9C8C0081-261A-0FB3-1F7B-D6B1FBB906E7}"/>
          </ac:spMkLst>
        </pc:spChg>
        <pc:spChg chg="mod">
          <ac:chgData name="Alexander Milward" userId="cbb52dd4-e5f6-46c8-9343-7d9428ba7bbb" providerId="ADAL" clId="{C50D3508-E7E7-41E9-AC51-50E10336D72F}" dt="2025-04-28T08:49:25.161" v="309"/>
          <ac:spMkLst>
            <pc:docMk/>
            <pc:sldMk cId="986419550" sldId="369"/>
            <ac:spMk id="39" creationId="{7E41BBBD-BDD9-0F35-578D-CFCB6FDFD347}"/>
          </ac:spMkLst>
        </pc:spChg>
        <pc:spChg chg="mod">
          <ac:chgData name="Alexander Milward" userId="cbb52dd4-e5f6-46c8-9343-7d9428ba7bbb" providerId="ADAL" clId="{C50D3508-E7E7-41E9-AC51-50E10336D72F}" dt="2025-04-28T08:49:25.161" v="309"/>
          <ac:spMkLst>
            <pc:docMk/>
            <pc:sldMk cId="986419550" sldId="369"/>
            <ac:spMk id="40" creationId="{AAF0E582-0470-F69D-0840-4D18A1C1FEAB}"/>
          </ac:spMkLst>
        </pc:spChg>
        <pc:spChg chg="mod">
          <ac:chgData name="Alexander Milward" userId="cbb52dd4-e5f6-46c8-9343-7d9428ba7bbb" providerId="ADAL" clId="{C50D3508-E7E7-41E9-AC51-50E10336D72F}" dt="2025-04-28T08:49:25.161" v="309"/>
          <ac:spMkLst>
            <pc:docMk/>
            <pc:sldMk cId="986419550" sldId="369"/>
            <ac:spMk id="41" creationId="{EB8B8B38-E186-EF21-42C2-D1A980833DA0}"/>
          </ac:spMkLst>
        </pc:spChg>
        <pc:spChg chg="mod">
          <ac:chgData name="Alexander Milward" userId="cbb52dd4-e5f6-46c8-9343-7d9428ba7bbb" providerId="ADAL" clId="{C50D3508-E7E7-41E9-AC51-50E10336D72F}" dt="2025-04-28T08:49:25.161" v="309"/>
          <ac:spMkLst>
            <pc:docMk/>
            <pc:sldMk cId="986419550" sldId="369"/>
            <ac:spMk id="42" creationId="{E65B3ECF-62BA-17FA-6D3C-2F7B0E1A263D}"/>
          </ac:spMkLst>
        </pc:spChg>
        <pc:spChg chg="mod">
          <ac:chgData name="Alexander Milward" userId="cbb52dd4-e5f6-46c8-9343-7d9428ba7bbb" providerId="ADAL" clId="{C50D3508-E7E7-41E9-AC51-50E10336D72F}" dt="2025-04-28T08:49:25.161" v="309"/>
          <ac:spMkLst>
            <pc:docMk/>
            <pc:sldMk cId="986419550" sldId="369"/>
            <ac:spMk id="43" creationId="{12FE8BFD-212A-3022-6C56-DDD71053AF7B}"/>
          </ac:spMkLst>
        </pc:spChg>
        <pc:spChg chg="add mod">
          <ac:chgData name="Alexander Milward" userId="cbb52dd4-e5f6-46c8-9343-7d9428ba7bbb" providerId="ADAL" clId="{C50D3508-E7E7-41E9-AC51-50E10336D72F}" dt="2025-04-28T08:49:42.062" v="312" actId="1076"/>
          <ac:spMkLst>
            <pc:docMk/>
            <pc:sldMk cId="986419550" sldId="369"/>
            <ac:spMk id="44" creationId="{FA68F787-3EFB-75B9-ABA1-15C99499AAF0}"/>
          </ac:spMkLst>
        </pc:spChg>
        <pc:spChg chg="add">
          <ac:chgData name="Alexander Milward" userId="cbb52dd4-e5f6-46c8-9343-7d9428ba7bbb" providerId="ADAL" clId="{C50D3508-E7E7-41E9-AC51-50E10336D72F}" dt="2025-04-28T08:50:04.932" v="313"/>
          <ac:spMkLst>
            <pc:docMk/>
            <pc:sldMk cId="986419550" sldId="369"/>
            <ac:spMk id="45" creationId="{9217849F-B039-ED39-4A25-4AC0977BF931}"/>
          </ac:spMkLst>
        </pc:spChg>
        <pc:spChg chg="add mod">
          <ac:chgData name="Alexander Milward" userId="cbb52dd4-e5f6-46c8-9343-7d9428ba7bbb" providerId="ADAL" clId="{C50D3508-E7E7-41E9-AC51-50E10336D72F}" dt="2025-04-28T08:50:59.800" v="464" actId="1076"/>
          <ac:spMkLst>
            <pc:docMk/>
            <pc:sldMk cId="986419550" sldId="369"/>
            <ac:spMk id="46" creationId="{F410EB2F-608C-8A1D-DD3A-46C0F30D3908}"/>
          </ac:spMkLst>
        </pc:spChg>
        <pc:spChg chg="add mod">
          <ac:chgData name="Alexander Milward" userId="cbb52dd4-e5f6-46c8-9343-7d9428ba7bbb" providerId="ADAL" clId="{C50D3508-E7E7-41E9-AC51-50E10336D72F}" dt="2025-04-28T08:51:57.321" v="468" actId="1076"/>
          <ac:spMkLst>
            <pc:docMk/>
            <pc:sldMk cId="986419550" sldId="369"/>
            <ac:spMk id="47" creationId="{BDAC06D2-893F-E64C-DDBE-5AB9470549FD}"/>
          </ac:spMkLst>
        </pc:spChg>
        <pc:spChg chg="add mod">
          <ac:chgData name="Alexander Milward" userId="cbb52dd4-e5f6-46c8-9343-7d9428ba7bbb" providerId="ADAL" clId="{C50D3508-E7E7-41E9-AC51-50E10336D72F}" dt="2025-04-28T08:51:57.321" v="468" actId="1076"/>
          <ac:spMkLst>
            <pc:docMk/>
            <pc:sldMk cId="986419550" sldId="369"/>
            <ac:spMk id="48" creationId="{C46A184B-6B8B-691A-A9D2-CB5F01C44AB8}"/>
          </ac:spMkLst>
        </pc:spChg>
        <pc:grpChg chg="add del mod">
          <ac:chgData name="Alexander Milward" userId="cbb52dd4-e5f6-46c8-9343-7d9428ba7bbb" providerId="ADAL" clId="{C50D3508-E7E7-41E9-AC51-50E10336D72F}" dt="2025-04-28T08:49:18.865" v="308" actId="478"/>
          <ac:grpSpMkLst>
            <pc:docMk/>
            <pc:sldMk cId="986419550" sldId="369"/>
            <ac:grpSpMk id="21" creationId="{77AC1B66-772A-581F-FFF9-4F886D64A4BD}"/>
          </ac:grpSpMkLst>
        </pc:grpChg>
        <pc:grpChg chg="mod">
          <ac:chgData name="Alexander Milward" userId="cbb52dd4-e5f6-46c8-9343-7d9428ba7bbb" providerId="ADAL" clId="{C50D3508-E7E7-41E9-AC51-50E10336D72F}" dt="2025-04-28T08:49:30.214" v="310" actId="1076"/>
          <ac:grpSpMkLst>
            <pc:docMk/>
            <pc:sldMk cId="986419550" sldId="369"/>
            <ac:grpSpMk id="30" creationId="{911FDF0B-D1AC-CEDC-7963-AF933B54BB43}"/>
          </ac:grpSpMkLst>
        </pc:grpChg>
        <pc:grpChg chg="mod">
          <ac:chgData name="Alexander Milward" userId="cbb52dd4-e5f6-46c8-9343-7d9428ba7bbb" providerId="ADAL" clId="{C50D3508-E7E7-41E9-AC51-50E10336D72F}" dt="2025-04-28T08:49:25.161" v="309"/>
          <ac:grpSpMkLst>
            <pc:docMk/>
            <pc:sldMk cId="986419550" sldId="369"/>
            <ac:grpSpMk id="32" creationId="{551C4F42-705A-3001-B196-B9E059C2AF8D}"/>
          </ac:grpSpMkLst>
        </pc:grpChg>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ldChg>
      <pc:sldChg chg="addSp delSp modSp add mod modNotesTx">
        <pc:chgData name="James Carter" userId="15642c36-216d-415f-acb2-2d2e06c8541f" providerId="ADAL" clId="{1425DB2D-E686-4723-B01D-F11F0BE5D8F5}" dt="2025-03-13T15:01:59.155" v="2753" actId="1035"/>
        <pc:sldMkLst>
          <pc:docMk/>
          <pc:sldMk cId="2266505213" sldId="293"/>
        </pc:sldMkLst>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pChg chg="mod">
          <ac:chgData name="James Carter" userId="15642c36-216d-415f-acb2-2d2e06c8541f" providerId="ADAL" clId="{1425DB2D-E686-4723-B01D-F11F0BE5D8F5}" dt="2025-03-13T10:18:01.478" v="995" actId="1076"/>
          <ac:spMkLst>
            <pc:docMk/>
            <pc:sldMk cId="903438001" sldId="294"/>
            <ac:spMk id="3" creationId="{482F7947-5A5B-E25B-F946-A11E2F8F7C8C}"/>
          </ac:spMkLst>
        </pc:spChg>
        <pc:spChg chg="mod">
          <ac:chgData name="James Carter" userId="15642c36-216d-415f-acb2-2d2e06c8541f" providerId="ADAL" clId="{1425DB2D-E686-4723-B01D-F11F0BE5D8F5}" dt="2025-03-13T09:41:31.491" v="802"/>
          <ac:spMkLst>
            <pc:docMk/>
            <pc:sldMk cId="903438001" sldId="294"/>
            <ac:spMk id="4" creationId="{C0D716BB-7E0E-D805-E1A9-8E555D1123E5}"/>
          </ac:spMkLst>
        </pc:spChg>
        <pc:spChg chg="mod">
          <ac:chgData name="James Carter" userId="15642c36-216d-415f-acb2-2d2e06c8541f" providerId="ADAL" clId="{1425DB2D-E686-4723-B01D-F11F0BE5D8F5}" dt="2025-03-13T11:49:57.180" v="1563"/>
          <ac:spMkLst>
            <pc:docMk/>
            <pc:sldMk cId="903438001" sldId="294"/>
            <ac:spMk id="5" creationId="{3EA4C502-2B49-0FCA-3AD7-B70C7A7C2C9D}"/>
          </ac:spMkLst>
        </pc:spChg>
        <pc:spChg chg="mod">
          <ac:chgData name="James Carter" userId="15642c36-216d-415f-acb2-2d2e06c8541f" providerId="ADAL" clId="{1425DB2D-E686-4723-B01D-F11F0BE5D8F5}" dt="2025-03-13T11:49:51.596" v="1560" actId="1076"/>
          <ac:spMkLst>
            <pc:docMk/>
            <pc:sldMk cId="903438001" sldId="294"/>
            <ac:spMk id="6" creationId="{25B547C4-F519-04C7-C8D1-8838E978F2BB}"/>
          </ac:spMkLst>
        </pc:spChg>
        <pc:spChg chg="mod">
          <ac:chgData name="James Carter" userId="15642c36-216d-415f-acb2-2d2e06c8541f" providerId="ADAL" clId="{1425DB2D-E686-4723-B01D-F11F0BE5D8F5}" dt="2025-03-13T09:41:36.591" v="803"/>
          <ac:spMkLst>
            <pc:docMk/>
            <pc:sldMk cId="903438001" sldId="294"/>
            <ac:spMk id="12" creationId="{BAE0C6D4-AF6B-80B7-6C59-8220D2211224}"/>
          </ac:spMkLst>
        </pc:spChg>
        <pc:spChg chg="mod">
          <ac:chgData name="James Carter" userId="15642c36-216d-415f-acb2-2d2e06c8541f" providerId="ADAL" clId="{1425DB2D-E686-4723-B01D-F11F0BE5D8F5}" dt="2025-03-13T09:41:49.624" v="806"/>
          <ac:spMkLst>
            <pc:docMk/>
            <pc:sldMk cId="903438001" sldId="294"/>
            <ac:spMk id="13" creationId="{0F211C8A-81D5-74EE-8DC2-0468A328BCEC}"/>
          </ac:spMkLst>
        </pc:spChg>
        <pc:spChg chg="add mod">
          <ac:chgData name="James Carter" userId="15642c36-216d-415f-acb2-2d2e06c8541f" providerId="ADAL" clId="{1425DB2D-E686-4723-B01D-F11F0BE5D8F5}" dt="2025-03-13T08:24:03.016" v="476"/>
          <ac:spMkLst>
            <pc:docMk/>
            <pc:sldMk cId="903438001" sldId="294"/>
            <ac:spMk id="24" creationId="{7635D5A0-6C18-FA84-2D76-10799984F73B}"/>
          </ac:spMkLst>
        </pc:spChg>
        <pc:spChg chg="add mod">
          <ac:chgData name="James Carter" userId="15642c36-216d-415f-acb2-2d2e06c8541f" providerId="ADAL" clId="{1425DB2D-E686-4723-B01D-F11F0BE5D8F5}" dt="2025-03-13T08:24:03.016" v="476"/>
          <ac:spMkLst>
            <pc:docMk/>
            <pc:sldMk cId="903438001" sldId="294"/>
            <ac:spMk id="25" creationId="{7779B419-257B-F18D-3C36-CFF08CC6E21B}"/>
          </ac:spMkLst>
        </pc:spChg>
        <pc:spChg chg="add mod">
          <ac:chgData name="James Carter" userId="15642c36-216d-415f-acb2-2d2e06c8541f" providerId="ADAL" clId="{1425DB2D-E686-4723-B01D-F11F0BE5D8F5}" dt="2025-03-13T08:24:03.016" v="476"/>
          <ac:spMkLst>
            <pc:docMk/>
            <pc:sldMk cId="903438001" sldId="294"/>
            <ac:spMk id="26" creationId="{5EA163D8-0789-643C-855A-0F927102F2DC}"/>
          </ac:spMkLst>
        </pc:spChg>
        <pc:spChg chg="add mod">
          <ac:chgData name="James Carter" userId="15642c36-216d-415f-acb2-2d2e06c8541f" providerId="ADAL" clId="{1425DB2D-E686-4723-B01D-F11F0BE5D8F5}" dt="2025-03-13T08:24:03.016" v="476"/>
          <ac:spMkLst>
            <pc:docMk/>
            <pc:sldMk cId="903438001" sldId="294"/>
            <ac:spMk id="27" creationId="{4272F244-32AE-EDA4-6263-A5720667F9CA}"/>
          </ac:spMkLst>
        </pc:spChg>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pChg chg="mod">
          <ac:chgData name="James Carter" userId="15642c36-216d-415f-acb2-2d2e06c8541f" providerId="ADAL" clId="{1425DB2D-E686-4723-B01D-F11F0BE5D8F5}" dt="2025-03-13T10:18:18.791" v="999" actId="1076"/>
          <ac:spMkLst>
            <pc:docMk/>
            <pc:sldMk cId="1705024923" sldId="295"/>
            <ac:spMk id="3" creationId="{22796E2D-4744-C358-50D9-BDD5C5C236C6}"/>
          </ac:spMkLst>
        </pc:spChg>
        <pc:spChg chg="mod">
          <ac:chgData name="James Carter" userId="15642c36-216d-415f-acb2-2d2e06c8541f" providerId="ADAL" clId="{1425DB2D-E686-4723-B01D-F11F0BE5D8F5}" dt="2025-03-13T10:18:23.119" v="1001" actId="1076"/>
          <ac:spMkLst>
            <pc:docMk/>
            <pc:sldMk cId="1705024923" sldId="295"/>
            <ac:spMk id="4" creationId="{4E4BAAD9-71B2-EC8E-085C-4D025C370836}"/>
          </ac:spMkLst>
        </pc:spChg>
        <pc:spChg chg="mod">
          <ac:chgData name="James Carter" userId="15642c36-216d-415f-acb2-2d2e06c8541f" providerId="ADAL" clId="{1425DB2D-E686-4723-B01D-F11F0BE5D8F5}" dt="2025-03-13T11:32:27.589" v="1459"/>
          <ac:spMkLst>
            <pc:docMk/>
            <pc:sldMk cId="1705024923" sldId="295"/>
            <ac:spMk id="5" creationId="{A09C8DDC-6127-5B64-1D04-DB25B7143CFE}"/>
          </ac:spMkLst>
        </pc:spChg>
        <pc:spChg chg="mod">
          <ac:chgData name="James Carter" userId="15642c36-216d-415f-acb2-2d2e06c8541f" providerId="ADAL" clId="{1425DB2D-E686-4723-B01D-F11F0BE5D8F5}" dt="2025-03-13T11:32:21.074" v="1454" actId="1076"/>
          <ac:spMkLst>
            <pc:docMk/>
            <pc:sldMk cId="1705024923" sldId="295"/>
            <ac:spMk id="6" creationId="{77D15010-C0AD-4224-DDD4-F5BF6BA01E0D}"/>
          </ac:spMkLst>
        </pc:spChg>
        <pc:spChg chg="mod">
          <ac:chgData name="James Carter" userId="15642c36-216d-415f-acb2-2d2e06c8541f" providerId="ADAL" clId="{1425DB2D-E686-4723-B01D-F11F0BE5D8F5}" dt="2025-03-13T10:18:29.802" v="1003" actId="1076"/>
          <ac:spMkLst>
            <pc:docMk/>
            <pc:sldMk cId="1705024923" sldId="295"/>
            <ac:spMk id="12" creationId="{6E5FB71B-360B-C047-65A1-767400F49CFD}"/>
          </ac:spMkLst>
        </pc:spChg>
        <pc:spChg chg="mod">
          <ac:chgData name="James Carter" userId="15642c36-216d-415f-acb2-2d2e06c8541f" providerId="ADAL" clId="{1425DB2D-E686-4723-B01D-F11F0BE5D8F5}" dt="2025-03-13T10:18:13.353" v="997" actId="1076"/>
          <ac:spMkLst>
            <pc:docMk/>
            <pc:sldMk cId="1705024923" sldId="295"/>
            <ac:spMk id="13" creationId="{D2F9CA2C-A7DE-E15C-FE4E-EE7D362DC0EE}"/>
          </ac:spMkLst>
        </pc:spChg>
        <pc:spChg chg="add mod">
          <ac:chgData name="James Carter" userId="15642c36-216d-415f-acb2-2d2e06c8541f" providerId="ADAL" clId="{1425DB2D-E686-4723-B01D-F11F0BE5D8F5}" dt="2025-03-13T08:24:46.111" v="482"/>
          <ac:spMkLst>
            <pc:docMk/>
            <pc:sldMk cId="1705024923" sldId="295"/>
            <ac:spMk id="16" creationId="{0F50EC67-5225-001C-1FE3-E939099AE830}"/>
          </ac:spMkLst>
        </pc:spChg>
        <pc:spChg chg="add mod">
          <ac:chgData name="James Carter" userId="15642c36-216d-415f-acb2-2d2e06c8541f" providerId="ADAL" clId="{1425DB2D-E686-4723-B01D-F11F0BE5D8F5}" dt="2025-03-13T08:24:46.111" v="482"/>
          <ac:spMkLst>
            <pc:docMk/>
            <pc:sldMk cId="1705024923" sldId="295"/>
            <ac:spMk id="17" creationId="{6E53D2D6-BB08-D650-740C-2DF9866EA4C8}"/>
          </ac:spMkLst>
        </pc:spChg>
        <pc:spChg chg="add mod">
          <ac:chgData name="James Carter" userId="15642c36-216d-415f-acb2-2d2e06c8541f" providerId="ADAL" clId="{1425DB2D-E686-4723-B01D-F11F0BE5D8F5}" dt="2025-03-13T08:24:46.111" v="482"/>
          <ac:spMkLst>
            <pc:docMk/>
            <pc:sldMk cId="1705024923" sldId="295"/>
            <ac:spMk id="18" creationId="{6289CBC5-9E9C-7382-D939-930C7FF703C6}"/>
          </ac:spMkLst>
        </pc:spChg>
        <pc:spChg chg="add mod">
          <ac:chgData name="James Carter" userId="15642c36-216d-415f-acb2-2d2e06c8541f" providerId="ADAL" clId="{1425DB2D-E686-4723-B01D-F11F0BE5D8F5}" dt="2025-03-13T08:24:46.111" v="482"/>
          <ac:spMkLst>
            <pc:docMk/>
            <pc:sldMk cId="1705024923" sldId="295"/>
            <ac:spMk id="19" creationId="{B8A0177A-36F4-714C-C17A-41E104964CA0}"/>
          </ac:spMkLst>
        </pc:spChg>
        <pc:spChg chg="add mod">
          <ac:chgData name="James Carter" userId="15642c36-216d-415f-acb2-2d2e06c8541f" providerId="ADAL" clId="{1425DB2D-E686-4723-B01D-F11F0BE5D8F5}" dt="2025-03-13T08:24:46.111" v="482"/>
          <ac:spMkLst>
            <pc:docMk/>
            <pc:sldMk cId="1705024923" sldId="295"/>
            <ac:spMk id="20" creationId="{AB0C5E4D-774D-B2BB-C6D1-C252A508CB67}"/>
          </ac:spMkLst>
        </pc:spChg>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ldChg>
      <pc:sldChg chg="addSp delSp modSp add mod modNotesTx">
        <pc:chgData name="James Carter" userId="15642c36-216d-415f-acb2-2d2e06c8541f" providerId="ADAL" clId="{1425DB2D-E686-4723-B01D-F11F0BE5D8F5}" dt="2025-03-13T14:38:22.672" v="2571" actId="20577"/>
        <pc:sldMkLst>
          <pc:docMk/>
          <pc:sldMk cId="935288696" sldId="304"/>
        </pc:sldMkLst>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pChg chg="mod">
          <ac:chgData name="James Carter" userId="15642c36-216d-415f-acb2-2d2e06c8541f" providerId="ADAL" clId="{1425DB2D-E686-4723-B01D-F11F0BE5D8F5}" dt="2025-03-13T10:03:02.846" v="853"/>
          <ac:spMkLst>
            <pc:docMk/>
            <pc:sldMk cId="3340900492" sldId="309"/>
            <ac:spMk id="2" creationId="{B29021C7-3FF0-DFE1-6B86-4FE967ADD6CF}"/>
          </ac:spMkLst>
        </pc:spChg>
        <pc:spChg chg="mod">
          <ac:chgData name="James Carter" userId="15642c36-216d-415f-acb2-2d2e06c8541f" providerId="ADAL" clId="{1425DB2D-E686-4723-B01D-F11F0BE5D8F5}" dt="2025-03-13T10:40:16.180" v="1135" actId="1076"/>
          <ac:spMkLst>
            <pc:docMk/>
            <pc:sldMk cId="3340900492" sldId="309"/>
            <ac:spMk id="3" creationId="{758F2AF6-09FF-0007-2706-DAF12BD8D9BB}"/>
          </ac:spMkLst>
        </pc:spChg>
        <pc:spChg chg="add mod">
          <ac:chgData name="James Carter" userId="15642c36-216d-415f-acb2-2d2e06c8541f" providerId="ADAL" clId="{1425DB2D-E686-4723-B01D-F11F0BE5D8F5}" dt="2025-03-13T09:15:31.461" v="626"/>
          <ac:spMkLst>
            <pc:docMk/>
            <pc:sldMk cId="3340900492" sldId="309"/>
            <ac:spMk id="11" creationId="{A02876D2-FF51-C503-9C07-491F17C450DF}"/>
          </ac:spMkLst>
        </pc:spChg>
        <pc:spChg chg="mod">
          <ac:chgData name="James Carter" userId="15642c36-216d-415f-acb2-2d2e06c8541f" providerId="ADAL" clId="{1425DB2D-E686-4723-B01D-F11F0BE5D8F5}" dt="2025-03-13T10:03:08.079" v="855"/>
          <ac:spMkLst>
            <pc:docMk/>
            <pc:sldMk cId="3340900492" sldId="309"/>
            <ac:spMk id="12" creationId="{A827769E-BD4A-380F-F5AC-0D3BE006C01A}"/>
          </ac:spMkLst>
        </pc:spChg>
        <pc:spChg chg="mod">
          <ac:chgData name="James Carter" userId="15642c36-216d-415f-acb2-2d2e06c8541f" providerId="ADAL" clId="{1425DB2D-E686-4723-B01D-F11F0BE5D8F5}" dt="2025-03-13T09:15:31.461" v="626"/>
          <ac:spMkLst>
            <pc:docMk/>
            <pc:sldMk cId="3340900492" sldId="309"/>
            <ac:spMk id="16" creationId="{32C57D5A-CB24-B231-F5A1-86016660C2A2}"/>
          </ac:spMkLst>
        </pc:spChg>
        <pc:spChg chg="mod">
          <ac:chgData name="James Carter" userId="15642c36-216d-415f-acb2-2d2e06c8541f" providerId="ADAL" clId="{1425DB2D-E686-4723-B01D-F11F0BE5D8F5}" dt="2025-03-13T09:15:31.461" v="626"/>
          <ac:spMkLst>
            <pc:docMk/>
            <pc:sldMk cId="3340900492" sldId="309"/>
            <ac:spMk id="17" creationId="{2EE14C97-466E-D2FA-F63F-BB84EEE25810}"/>
          </ac:spMkLst>
        </pc:spChg>
        <pc:grpChg chg="add mod">
          <ac:chgData name="James Carter" userId="15642c36-216d-415f-acb2-2d2e06c8541f" providerId="ADAL" clId="{1425DB2D-E686-4723-B01D-F11F0BE5D8F5}" dt="2025-03-13T09:15:31.461" v="626"/>
          <ac:grpSpMkLst>
            <pc:docMk/>
            <pc:sldMk cId="3340900492" sldId="309"/>
            <ac:grpSpMk id="13" creationId="{876B83FA-7EB5-5BA4-C8ED-9F0F1A3643F6}"/>
          </ac:grpSpMkLst>
        </pc:grpChg>
        <pc:picChg chg="add mod">
          <ac:chgData name="James Carter" userId="15642c36-216d-415f-acb2-2d2e06c8541f" providerId="ADAL" clId="{1425DB2D-E686-4723-B01D-F11F0BE5D8F5}" dt="2025-03-13T08:57:12.887" v="625" actId="1076"/>
          <ac:picMkLst>
            <pc:docMk/>
            <pc:sldMk cId="3340900492" sldId="309"/>
            <ac:picMk id="24" creationId="{442A9CA5-F7DC-0B42-596C-D469954E050B}"/>
          </ac:picMkLst>
        </pc:picChg>
      </pc:sldChg>
      <pc:sldChg chg="addSp delSp modSp add mod modNotesTx">
        <pc:chgData name="James Carter" userId="15642c36-216d-415f-acb2-2d2e06c8541f" providerId="ADAL" clId="{1425DB2D-E686-4723-B01D-F11F0BE5D8F5}" dt="2025-03-13T14:09:58.393" v="2385" actId="1035"/>
        <pc:sldMkLst>
          <pc:docMk/>
          <pc:sldMk cId="1720631800" sldId="310"/>
        </pc:sldMkLst>
      </pc:sldChg>
      <pc:sldChg chg="addSp delSp modSp add mod modNotesTx">
        <pc:chgData name="James Carter" userId="15642c36-216d-415f-acb2-2d2e06c8541f" providerId="ADAL" clId="{1425DB2D-E686-4723-B01D-F11F0BE5D8F5}" dt="2025-03-13T14:41:32.783" v="2579" actId="20577"/>
        <pc:sldMkLst>
          <pc:docMk/>
          <pc:sldMk cId="2598298971" sldId="311"/>
        </pc:sldMkLst>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pChg chg="mod">
          <ac:chgData name="James Carter" userId="15642c36-216d-415f-acb2-2d2e06c8541f" providerId="ADAL" clId="{1425DB2D-E686-4723-B01D-F11F0BE5D8F5}" dt="2025-03-13T12:20:14.260" v="1909" actId="1036"/>
          <ac:spMkLst>
            <pc:docMk/>
            <pc:sldMk cId="3696715673" sldId="313"/>
            <ac:spMk id="3" creationId="{72F0FFD2-CBDB-D55F-31C6-3AC4B538C79D}"/>
          </ac:spMkLst>
        </pc:spChg>
        <pc:spChg chg="mod">
          <ac:chgData name="James Carter" userId="15642c36-216d-415f-acb2-2d2e06c8541f" providerId="ADAL" clId="{1425DB2D-E686-4723-B01D-F11F0BE5D8F5}" dt="2025-03-13T12:20:14.260" v="1909" actId="1036"/>
          <ac:spMkLst>
            <pc:docMk/>
            <pc:sldMk cId="3696715673" sldId="313"/>
            <ac:spMk id="4" creationId="{867DC9F2-0FC7-1B74-EB58-FBC1B8FF59F2}"/>
          </ac:spMkLst>
        </pc:spChg>
        <pc:spChg chg="mod">
          <ac:chgData name="James Carter" userId="15642c36-216d-415f-acb2-2d2e06c8541f" providerId="ADAL" clId="{1425DB2D-E686-4723-B01D-F11F0BE5D8F5}" dt="2025-03-13T12:20:14.260" v="1909" actId="1036"/>
          <ac:spMkLst>
            <pc:docMk/>
            <pc:sldMk cId="3696715673" sldId="313"/>
            <ac:spMk id="16" creationId="{3755A093-7835-EDC8-9D8F-E79A0DD77E99}"/>
          </ac:spMkLst>
        </pc:spChg>
        <pc:spChg chg="mod">
          <ac:chgData name="James Carter" userId="15642c36-216d-415f-acb2-2d2e06c8541f" providerId="ADAL" clId="{1425DB2D-E686-4723-B01D-F11F0BE5D8F5}" dt="2025-03-13T12:20:14.260" v="1909" actId="1036"/>
          <ac:spMkLst>
            <pc:docMk/>
            <pc:sldMk cId="3696715673" sldId="313"/>
            <ac:spMk id="18" creationId="{D67D66FB-4DBE-9E71-B49E-414E136B8FC3}"/>
          </ac:spMkLst>
        </pc:spChg>
        <pc:spChg chg="mod">
          <ac:chgData name="James Carter" userId="15642c36-216d-415f-acb2-2d2e06c8541f" providerId="ADAL" clId="{1425DB2D-E686-4723-B01D-F11F0BE5D8F5}" dt="2025-03-13T12:20:14.260" v="1909" actId="1036"/>
          <ac:spMkLst>
            <pc:docMk/>
            <pc:sldMk cId="3696715673" sldId="313"/>
            <ac:spMk id="21" creationId="{4132C42E-B901-CF18-87DB-BF9EF7E87A38}"/>
          </ac:spMkLst>
        </pc:spChg>
        <pc:spChg chg="mod">
          <ac:chgData name="James Carter" userId="15642c36-216d-415f-acb2-2d2e06c8541f" providerId="ADAL" clId="{1425DB2D-E686-4723-B01D-F11F0BE5D8F5}" dt="2025-03-13T10:04:57.494" v="868"/>
          <ac:spMkLst>
            <pc:docMk/>
            <pc:sldMk cId="3696715673" sldId="313"/>
            <ac:spMk id="22" creationId="{A7152251-E9F8-6C6E-4BEB-D8E356CEA79E}"/>
          </ac:spMkLst>
        </pc:spChg>
        <pc:spChg chg="add mod">
          <ac:chgData name="James Carter" userId="15642c36-216d-415f-acb2-2d2e06c8541f" providerId="ADAL" clId="{1425DB2D-E686-4723-B01D-F11F0BE5D8F5}" dt="2025-03-13T12:20:14.260" v="1909" actId="1036"/>
          <ac:spMkLst>
            <pc:docMk/>
            <pc:sldMk cId="3696715673" sldId="313"/>
            <ac:spMk id="24" creationId="{20DB6298-8E15-B11D-8723-3B870BE95DAD}"/>
          </ac:spMkLst>
        </pc:spChg>
        <pc:spChg chg="add mod">
          <ac:chgData name="James Carter" userId="15642c36-216d-415f-acb2-2d2e06c8541f" providerId="ADAL" clId="{1425DB2D-E686-4723-B01D-F11F0BE5D8F5}" dt="2025-03-13T12:20:14.260" v="1909" actId="1036"/>
          <ac:spMkLst>
            <pc:docMk/>
            <pc:sldMk cId="3696715673" sldId="313"/>
            <ac:spMk id="25" creationId="{DD6B230B-7587-5F2E-D5BA-49F373DDD734}"/>
          </ac:spMkLst>
        </pc:spChg>
        <pc:spChg chg="mod">
          <ac:chgData name="James Carter" userId="15642c36-216d-415f-acb2-2d2e06c8541f" providerId="ADAL" clId="{1425DB2D-E686-4723-B01D-F11F0BE5D8F5}" dt="2025-03-13T09:20:46.663" v="669" actId="1076"/>
          <ac:spMkLst>
            <pc:docMk/>
            <pc:sldMk cId="3696715673" sldId="313"/>
            <ac:spMk id="26" creationId="{0E6384EC-89A3-88C0-F838-2928DF16F749}"/>
          </ac:spMkLst>
        </pc:spChg>
        <pc:spChg chg="mod">
          <ac:chgData name="James Carter" userId="15642c36-216d-415f-acb2-2d2e06c8541f" providerId="ADAL" clId="{1425DB2D-E686-4723-B01D-F11F0BE5D8F5}" dt="2025-03-13T12:20:14.260" v="1909" actId="1036"/>
          <ac:spMkLst>
            <pc:docMk/>
            <pc:sldMk cId="3696715673" sldId="313"/>
            <ac:spMk id="27" creationId="{89D4CF5E-52BF-82AF-599D-CFEF389B5F91}"/>
          </ac:spMkLst>
        </pc:spChg>
        <pc:spChg chg="mod">
          <ac:chgData name="James Carter" userId="15642c36-216d-415f-acb2-2d2e06c8541f" providerId="ADAL" clId="{1425DB2D-E686-4723-B01D-F11F0BE5D8F5}" dt="2025-03-13T12:20:14.260" v="1909" actId="1036"/>
          <ac:spMkLst>
            <pc:docMk/>
            <pc:sldMk cId="3696715673" sldId="313"/>
            <ac:spMk id="29" creationId="{8092B7DF-15F8-04CA-E729-E22D44126322}"/>
          </ac:spMkLst>
        </pc:spChg>
        <pc:spChg chg="add mod">
          <ac:chgData name="James Carter" userId="15642c36-216d-415f-acb2-2d2e06c8541f" providerId="ADAL" clId="{1425DB2D-E686-4723-B01D-F11F0BE5D8F5}" dt="2025-03-13T09:21:27.845" v="676" actId="1076"/>
          <ac:spMkLst>
            <pc:docMk/>
            <pc:sldMk cId="3696715673" sldId="313"/>
            <ac:spMk id="53" creationId="{694E839C-81E6-1A4D-A56F-8BAE32F84E06}"/>
          </ac:spMkLst>
        </pc:spChg>
        <pc:spChg chg="add mod">
          <ac:chgData name="James Carter" userId="15642c36-216d-415f-acb2-2d2e06c8541f" providerId="ADAL" clId="{1425DB2D-E686-4723-B01D-F11F0BE5D8F5}" dt="2025-03-13T12:20:14.260" v="1909" actId="1036"/>
          <ac:spMkLst>
            <pc:docMk/>
            <pc:sldMk cId="3696715673" sldId="313"/>
            <ac:spMk id="54" creationId="{93897E2F-BB6A-2267-7392-1C701C871EFC}"/>
          </ac:spMkLst>
        </pc:spChg>
        <pc:picChg chg="add mod">
          <ac:chgData name="James Carter" userId="15642c36-216d-415f-acb2-2d2e06c8541f" providerId="ADAL" clId="{1425DB2D-E686-4723-B01D-F11F0BE5D8F5}" dt="2025-03-13T09:20:50.050" v="670" actId="1076"/>
          <ac:picMkLst>
            <pc:docMk/>
            <pc:sldMk cId="3696715673" sldId="313"/>
            <ac:picMk id="55" creationId="{1535854C-4F0E-0C32-9904-9114347A4339}"/>
          </ac:picMkLst>
        </pc:picChg>
      </pc:sldChg>
      <pc:sldChg chg="addSp modSp add mod modNotesTx">
        <pc:chgData name="James Carter" userId="15642c36-216d-415f-acb2-2d2e06c8541f" providerId="ADAL" clId="{1425DB2D-E686-4723-B01D-F11F0BE5D8F5}" dt="2025-03-13T12:22:34.991" v="1975" actId="1035"/>
        <pc:sldMkLst>
          <pc:docMk/>
          <pc:sldMk cId="3812769501" sldId="314"/>
        </pc:sldMkLst>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ldChg>
      <pc:sldChg chg="addSp delSp modSp add mod modNotesTx">
        <pc:chgData name="James Carter" userId="15642c36-216d-415f-acb2-2d2e06c8541f" providerId="ADAL" clId="{1425DB2D-E686-4723-B01D-F11F0BE5D8F5}" dt="2025-03-13T13:18:30.664" v="2081"/>
        <pc:sldMkLst>
          <pc:docMk/>
          <pc:sldMk cId="1600074200" sldId="320"/>
        </pc:sldMkLst>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ldChg>
      <pc:sldChg chg="addSp delSp modSp add mod modNotesTx">
        <pc:chgData name="James Carter" userId="15642c36-216d-415f-acb2-2d2e06c8541f" providerId="ADAL" clId="{1425DB2D-E686-4723-B01D-F11F0BE5D8F5}" dt="2025-03-13T14:16:11.152" v="2467"/>
        <pc:sldMkLst>
          <pc:docMk/>
          <pc:sldMk cId="2085252784" sldId="324"/>
        </pc:sldMkLst>
      </pc:sldChg>
      <pc:sldChg chg="addSp delSp modSp add mod modNotesTx">
        <pc:chgData name="James Carter" userId="15642c36-216d-415f-acb2-2d2e06c8541f" providerId="ADAL" clId="{1425DB2D-E686-4723-B01D-F11F0BE5D8F5}" dt="2025-03-13T14:49:54.046" v="2600" actId="20577"/>
        <pc:sldMkLst>
          <pc:docMk/>
          <pc:sldMk cId="2951945151" sldId="325"/>
        </pc:sldMkLst>
      </pc:sldChg>
      <pc:sldChg chg="addSp delSp modSp add mod modNotesTx">
        <pc:chgData name="James Carter" userId="15642c36-216d-415f-acb2-2d2e06c8541f" providerId="ADAL" clId="{1425DB2D-E686-4723-B01D-F11F0BE5D8F5}" dt="2025-03-13T14:51:57.789" v="2632" actId="20577"/>
        <pc:sldMkLst>
          <pc:docMk/>
          <pc:sldMk cId="2310979705" sldId="326"/>
        </pc:sldMkLst>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pChg chg="mod">
          <ac:chgData name="James Carter" userId="15642c36-216d-415f-acb2-2d2e06c8541f" providerId="ADAL" clId="{1425DB2D-E686-4723-B01D-F11F0BE5D8F5}" dt="2025-03-13T14:39:42.458" v="2576" actId="14100"/>
          <ac:spMkLst>
            <pc:docMk/>
            <pc:sldMk cId="129317539" sldId="328"/>
            <ac:spMk id="2" creationId="{A180AFE5-40DF-D79B-401F-5C7B719C5305}"/>
          </ac:spMkLst>
        </pc:spChg>
        <pc:spChg chg="add mod">
          <ac:chgData name="James Carter" userId="15642c36-216d-415f-acb2-2d2e06c8541f" providerId="ADAL" clId="{1425DB2D-E686-4723-B01D-F11F0BE5D8F5}" dt="2025-03-13T09:35:08.777" v="775"/>
          <ac:spMkLst>
            <pc:docMk/>
            <pc:sldMk cId="129317539" sldId="328"/>
            <ac:spMk id="9" creationId="{DBFD63D6-B4EE-8C04-695B-42AF789AD68E}"/>
          </ac:spMkLst>
        </pc:spChg>
        <pc:spChg chg="add mod">
          <ac:chgData name="James Carter" userId="15642c36-216d-415f-acb2-2d2e06c8541f" providerId="ADAL" clId="{1425DB2D-E686-4723-B01D-F11F0BE5D8F5}" dt="2025-03-13T09:35:08.777" v="775"/>
          <ac:spMkLst>
            <pc:docMk/>
            <pc:sldMk cId="129317539" sldId="328"/>
            <ac:spMk id="11" creationId="{3D617D43-83C7-28BA-73F9-BF5B505889A7}"/>
          </ac:spMkLst>
        </pc:spChg>
        <pc:spChg chg="mod">
          <ac:chgData name="James Carter" userId="15642c36-216d-415f-acb2-2d2e06c8541f" providerId="ADAL" clId="{1425DB2D-E686-4723-B01D-F11F0BE5D8F5}" dt="2025-03-13T11:11:28.507" v="1296" actId="1076"/>
          <ac:spMkLst>
            <pc:docMk/>
            <pc:sldMk cId="129317539" sldId="328"/>
            <ac:spMk id="12" creationId="{6EC8165A-EAE3-9304-9AD8-8DDEFDF3C26E}"/>
          </ac:spMkLst>
        </pc:spChg>
        <pc:spChg chg="add mod">
          <ac:chgData name="James Carter" userId="15642c36-216d-415f-acb2-2d2e06c8541f" providerId="ADAL" clId="{1425DB2D-E686-4723-B01D-F11F0BE5D8F5}" dt="2025-03-13T09:35:08.777" v="775"/>
          <ac:spMkLst>
            <pc:docMk/>
            <pc:sldMk cId="129317539" sldId="328"/>
            <ac:spMk id="13" creationId="{4F6CAA8F-DF79-5797-30C3-56D458420AB8}"/>
          </ac:spMkLst>
        </pc:spChg>
        <pc:picChg chg="mod">
          <ac:chgData name="James Carter" userId="15642c36-216d-415f-acb2-2d2e06c8541f" providerId="ADAL" clId="{1425DB2D-E686-4723-B01D-F11F0BE5D8F5}" dt="2025-03-13T11:11:23.087" v="1295" actId="1076"/>
          <ac:picMkLst>
            <pc:docMk/>
            <pc:sldMk cId="129317539" sldId="328"/>
            <ac:picMk id="14" creationId="{9DE284B0-0E91-D373-ACF3-67054134BBAC}"/>
          </ac:picMkLst>
        </pc:picChg>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pChg chg="mod">
          <ac:chgData name="James Carter" userId="15642c36-216d-415f-acb2-2d2e06c8541f" providerId="ADAL" clId="{1425DB2D-E686-4723-B01D-F11F0BE5D8F5}" dt="2025-03-13T13:42:31.757" v="2267"/>
          <ac:spMkLst>
            <pc:docMk/>
            <pc:sldMk cId="1499262865" sldId="345"/>
            <ac:spMk id="3" creationId="{97DC2F12-F0C0-8164-6BCE-B1DFC8C5EB03}"/>
          </ac:spMkLst>
        </pc:spChg>
        <pc:spChg chg="add mod">
          <ac:chgData name="James Carter" userId="15642c36-216d-415f-acb2-2d2e06c8541f" providerId="ADAL" clId="{1425DB2D-E686-4723-B01D-F11F0BE5D8F5}" dt="2025-03-13T13:43:11.431" v="2272" actId="1076"/>
          <ac:spMkLst>
            <pc:docMk/>
            <pc:sldMk cId="1499262865" sldId="345"/>
            <ac:spMk id="13" creationId="{03514989-C8ED-AB72-CC7E-46902BBE5F55}"/>
          </ac:spMkLst>
        </pc:spChg>
        <pc:spChg chg="add mod">
          <ac:chgData name="James Carter" userId="15642c36-216d-415f-acb2-2d2e06c8541f" providerId="ADAL" clId="{1425DB2D-E686-4723-B01D-F11F0BE5D8F5}" dt="2025-03-13T14:08:32.266" v="2360"/>
          <ac:spMkLst>
            <pc:docMk/>
            <pc:sldMk cId="1499262865" sldId="345"/>
            <ac:spMk id="16" creationId="{F3A108E2-4357-EAD9-E3F4-CDEC8C06F202}"/>
          </ac:spMkLst>
        </pc:spChg>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99D44-1FDB-7FFE-2890-F81A68A1B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F1489-18F8-57EA-E3A5-B459BB43C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0D13D-726B-F5B5-6732-E3B9263CFF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78A1CEE-5CAD-E150-474A-DA7F914872FA}"/>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211926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62AC-3BB6-5C12-842F-F40BCBC6A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327CB-1BE1-63BD-1942-E4B19894D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F7DEE-4A36-1A8F-0953-AA51814C6C8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FDF301D-98D2-F173-EECD-AE7A42B13355}"/>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3466441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1C9E-0EF5-3E18-4972-2D8C0A240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6B804-8EBC-EBD7-F5E3-92168E0A6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79524-CF92-4B3E-CD2D-B00E8EE43136}"/>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2484BE28-E8BF-8597-3038-2EB50263CD3D}"/>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4292307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C2CEE-235D-0951-8F5D-9A053789F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D147D-AED5-3330-7EF8-22C588680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BB3C6-1779-CAF5-0788-D3CEB86F4ABD}"/>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431705E-A072-722A-92AC-E3EE62DCDA8E}"/>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2648268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0DFD5-80D5-C40F-15ED-DC8907C53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BEFD4-A37A-2A21-CD9E-E89E483E24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13DBF-5409-997D-A411-770EC1158C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ED1B2E"/>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CD7431C-1F03-3B33-A5D4-3D8E49F4BFE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27355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5166E-A3C3-C071-E9E0-AF9CDE557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6CDFA-E93B-FC38-BC59-EB6A95BED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FA516-4B58-3FBB-F28B-15893BFC66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9BB909-56C2-F906-DB24-22D40019CDBC}"/>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3496925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B80DF-16DC-978B-CFEC-9DD3E665D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EC17B-155D-18E8-67DF-75B3B6CFC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6C3F5-E65C-E257-AFD2-D6F89B7A38C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0ECB81DF-884D-D62E-10D8-99A0F308A85C}"/>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2947008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3A7C6-8311-3980-CF39-2A60D9343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8C7E3-1D14-1E5B-B892-48AF1C9F5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62C2D-8AB8-EE74-A031-CA7C1BAE93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697AED7-42F6-2E0C-CB84-C492A1540568}"/>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10188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C4ADB-E629-CE2A-1761-4FA913E68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02D5C-1E4A-6113-158D-878531B1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49253-398D-EBD0-748A-1DBB1B2D92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F87C65-C962-85D0-4C17-2F9524C506B9}"/>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146315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3781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3757261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pn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50.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9.svg"/><Relationship Id="rId5" Type="http://schemas.openxmlformats.org/officeDocument/2006/relationships/image" Target="../media/image5.png"/><Relationship Id="rId10"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52.sv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notesSlide" Target="../notesSlides/notesSlide13.xml"/><Relationship Id="rId16"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pn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4.png"/><Relationship Id="rId9" Type="http://schemas.openxmlformats.org/officeDocument/2006/relationships/image" Target="../media/image57.sv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png"/><Relationship Id="rId7" Type="http://schemas.openxmlformats.org/officeDocument/2006/relationships/image" Target="../media/image69.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5.png"/><Relationship Id="rId10" Type="http://schemas.openxmlformats.org/officeDocument/2006/relationships/image" Target="../media/image72.png"/><Relationship Id="rId4" Type="http://schemas.openxmlformats.org/officeDocument/2006/relationships/image" Target="../media/image4.png"/><Relationship Id="rId9"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png"/><Relationship Id="rId7" Type="http://schemas.openxmlformats.org/officeDocument/2006/relationships/image" Target="../media/image69.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5.png"/><Relationship Id="rId10" Type="http://schemas.openxmlformats.org/officeDocument/2006/relationships/image" Target="../media/image72.png"/><Relationship Id="rId4" Type="http://schemas.openxmlformats.org/officeDocument/2006/relationships/image" Target="../media/image4.png"/><Relationship Id="rId9" Type="http://schemas.openxmlformats.org/officeDocument/2006/relationships/image" Target="../media/image71.sv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75.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7.svg"/><Relationship Id="rId5" Type="http://schemas.openxmlformats.org/officeDocument/2006/relationships/image" Target="../media/image5.png"/><Relationship Id="rId10" Type="http://schemas.openxmlformats.org/officeDocument/2006/relationships/image" Target="../media/image76.png"/><Relationship Id="rId4" Type="http://schemas.openxmlformats.org/officeDocument/2006/relationships/image" Target="../media/image4.png"/><Relationship Id="rId9" Type="http://schemas.openxmlformats.org/officeDocument/2006/relationships/image" Target="../media/image69.sv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9.svg"/><Relationship Id="rId3" Type="http://schemas.openxmlformats.org/officeDocument/2006/relationships/image" Target="../media/image3.png"/><Relationship Id="rId7" Type="http://schemas.openxmlformats.org/officeDocument/2006/relationships/image" Target="../media/image79.svg"/><Relationship Id="rId12"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2.svg"/><Relationship Id="rId5" Type="http://schemas.openxmlformats.org/officeDocument/2006/relationships/image" Target="../media/image5.png"/><Relationship Id="rId10" Type="http://schemas.openxmlformats.org/officeDocument/2006/relationships/image" Target="../media/image81.png"/><Relationship Id="rId4" Type="http://schemas.openxmlformats.org/officeDocument/2006/relationships/image" Target="../media/image4.png"/><Relationship Id="rId9" Type="http://schemas.openxmlformats.org/officeDocument/2006/relationships/image" Target="../media/image80.svg"/></Relationships>
</file>

<file path=ppt/slides/_rels/slide2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png"/><Relationship Id="rId7" Type="http://schemas.openxmlformats.org/officeDocument/2006/relationships/image" Target="../media/image56.png"/><Relationship Id="rId12" Type="http://schemas.openxmlformats.org/officeDocument/2006/relationships/image" Target="../media/image87.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6.png"/><Relationship Id="rId5" Type="http://schemas.openxmlformats.org/officeDocument/2006/relationships/image" Target="../media/image5.png"/><Relationship Id="rId10" Type="http://schemas.openxmlformats.org/officeDocument/2006/relationships/image" Target="../media/image85.svg"/><Relationship Id="rId4" Type="http://schemas.openxmlformats.org/officeDocument/2006/relationships/image" Target="../media/image4.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57.svg"/><Relationship Id="rId3" Type="http://schemas.openxmlformats.org/officeDocument/2006/relationships/image" Target="../media/image3.png"/><Relationship Id="rId7" Type="http://schemas.openxmlformats.org/officeDocument/2006/relationships/image" Target="../media/image89.svg"/><Relationship Id="rId12" Type="http://schemas.openxmlformats.org/officeDocument/2006/relationships/image" Target="../media/image56.png"/><Relationship Id="rId2" Type="http://schemas.openxmlformats.org/officeDocument/2006/relationships/notesSlide" Target="../notesSlides/notesSlide22.xml"/><Relationship Id="rId16"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5.png"/><Relationship Id="rId15" Type="http://schemas.openxmlformats.org/officeDocument/2006/relationships/image" Target="../media/image95.svg"/><Relationship Id="rId10" Type="http://schemas.openxmlformats.org/officeDocument/2006/relationships/image" Target="../media/image92.png"/><Relationship Id="rId4" Type="http://schemas.openxmlformats.org/officeDocument/2006/relationships/image" Target="../media/image4.png"/><Relationship Id="rId9" Type="http://schemas.openxmlformats.org/officeDocument/2006/relationships/image" Target="../media/image91.svg"/><Relationship Id="rId14"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5.png"/><Relationship Id="rId10" Type="http://schemas.openxmlformats.org/officeDocument/2006/relationships/image" Target="../media/image98.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5.png"/><Relationship Id="rId7" Type="http://schemas.openxmlformats.org/officeDocument/2006/relationships/image" Target="../media/image10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3.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5.pn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22.svg"/><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2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sv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3.png"/><Relationship Id="rId7" Type="http://schemas.openxmlformats.org/officeDocument/2006/relationships/image" Target="../media/image26.sv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2.svg"/><Relationship Id="rId5" Type="http://schemas.openxmlformats.org/officeDocument/2006/relationships/image" Target="../media/image5.pn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0.sv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7F0EE-CA08-0137-1A6D-1F7D28216935}"/>
            </a:ext>
          </a:extLst>
        </p:cNvPr>
        <p:cNvGrpSpPr/>
        <p:nvPr/>
      </p:nvGrpSpPr>
      <p:grpSpPr>
        <a:xfrm>
          <a:off x="0" y="0"/>
          <a:ext cx="0" cy="0"/>
          <a:chOff x="0" y="0"/>
          <a:chExt cx="0" cy="0"/>
        </a:xfrm>
      </p:grpSpPr>
      <p:pic>
        <p:nvPicPr>
          <p:cNvPr id="4" name="Picture 3" descr="A group of people in a chair&#10;&#10;AI-generated content may be incorrect.">
            <a:extLst>
              <a:ext uri="{FF2B5EF4-FFF2-40B4-BE49-F238E27FC236}">
                <a16:creationId xmlns:a16="http://schemas.microsoft.com/office/drawing/2014/main" id="{7185A9D0-16F4-228F-06F7-C37ABB889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2515326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E09AD-B8ED-18FA-D7FC-A80266F8A6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1048A67-0700-2592-191B-71C3F054574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7793E37-E226-D649-49BB-0EC39702D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3A89281-5DDD-B16C-B63E-2CB2145F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084BCF5-3C49-11A6-0A5F-D4470462F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EA4C502-2B49-0FCA-3AD7-B70C7A7C2C9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25B547C4-F519-04C7-C8D1-8838E978F2BB}"/>
              </a:ext>
            </a:extLst>
          </p:cNvPr>
          <p:cNvSpPr txBox="1"/>
          <p:nvPr/>
        </p:nvSpPr>
        <p:spPr>
          <a:xfrm>
            <a:off x="1718608" y="1393161"/>
            <a:ext cx="8754778"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Rethink – how can you optimize existing systems and processes to be more environmentally sustainable?</a:t>
            </a:r>
          </a:p>
        </p:txBody>
      </p:sp>
      <p:sp>
        <p:nvSpPr>
          <p:cNvPr id="2" name="Oval 1">
            <a:extLst>
              <a:ext uri="{FF2B5EF4-FFF2-40B4-BE49-F238E27FC236}">
                <a16:creationId xmlns:a16="http://schemas.microsoft.com/office/drawing/2014/main" id="{4B2D9C09-1D5F-86C2-6AB5-9BF994843799}"/>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9BFF6BC-CDBB-50BC-CE63-46FC19E7FA54}"/>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E5144C13-EF6D-5582-4465-E3590407433F}"/>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683B741C-4D48-2A19-CA15-D9A8FF64D360}"/>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482F7947-5A5B-E25B-F946-A11E2F8F7C8C}"/>
              </a:ext>
            </a:extLst>
          </p:cNvPr>
          <p:cNvSpPr txBox="1"/>
          <p:nvPr/>
        </p:nvSpPr>
        <p:spPr>
          <a:xfrm>
            <a:off x="740929" y="4177429"/>
            <a:ext cx="214278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of digital technology for patient appointments, records, and electronic reminders.</a:t>
            </a:r>
          </a:p>
        </p:txBody>
      </p:sp>
      <p:sp>
        <p:nvSpPr>
          <p:cNvPr id="4" name="TextBox 3">
            <a:extLst>
              <a:ext uri="{FF2B5EF4-FFF2-40B4-BE49-F238E27FC236}">
                <a16:creationId xmlns:a16="http://schemas.microsoft.com/office/drawing/2014/main" id="{C0D716BB-7E0E-D805-E1A9-8E555D1123E5}"/>
              </a:ext>
            </a:extLst>
          </p:cNvPr>
          <p:cNvSpPr txBox="1"/>
          <p:nvPr/>
        </p:nvSpPr>
        <p:spPr>
          <a:xfrm>
            <a:off x="3466292"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Electronic credit card transfers and order forms.</a:t>
            </a:r>
          </a:p>
        </p:txBody>
      </p:sp>
      <p:sp>
        <p:nvSpPr>
          <p:cNvPr id="12" name="TextBox 11">
            <a:extLst>
              <a:ext uri="{FF2B5EF4-FFF2-40B4-BE49-F238E27FC236}">
                <a16:creationId xmlns:a16="http://schemas.microsoft.com/office/drawing/2014/main" id="{BAE0C6D4-AF6B-80B7-6C59-8220D2211224}"/>
              </a:ext>
            </a:extLst>
          </p:cNvPr>
          <p:cNvSpPr txBox="1"/>
          <p:nvPr/>
        </p:nvSpPr>
        <p:spPr>
          <a:xfrm>
            <a:off x="6320753" y="4177429"/>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paper use.</a:t>
            </a:r>
          </a:p>
        </p:txBody>
      </p:sp>
      <p:sp>
        <p:nvSpPr>
          <p:cNvPr id="13" name="TextBox 12">
            <a:extLst>
              <a:ext uri="{FF2B5EF4-FFF2-40B4-BE49-F238E27FC236}">
                <a16:creationId xmlns:a16="http://schemas.microsoft.com/office/drawing/2014/main" id="{0F211C8A-81D5-74EE-8DC2-0468A328BCEC}"/>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emerging scientific/technological changes to the profession.</a:t>
            </a:r>
          </a:p>
        </p:txBody>
      </p:sp>
      <p:sp>
        <p:nvSpPr>
          <p:cNvPr id="24" name="Freeform 14">
            <a:extLst>
              <a:ext uri="{FF2B5EF4-FFF2-40B4-BE49-F238E27FC236}">
                <a16:creationId xmlns:a16="http://schemas.microsoft.com/office/drawing/2014/main" id="{7635D5A0-6C18-FA84-2D76-10799984F73B}"/>
              </a:ext>
            </a:extLst>
          </p:cNvPr>
          <p:cNvSpPr/>
          <p:nvPr/>
        </p:nvSpPr>
        <p:spPr>
          <a:xfrm>
            <a:off x="1338792" y="2803470"/>
            <a:ext cx="947057" cy="947057"/>
          </a:xfrm>
          <a:custGeom>
            <a:avLst/>
            <a:gdLst/>
            <a:ahLst/>
            <a:cxnLst/>
            <a:rect l="l" t="t" r="r" b="b"/>
            <a:pathLst>
              <a:path w="1420586" h="1420586">
                <a:moveTo>
                  <a:pt x="0" y="0"/>
                </a:moveTo>
                <a:lnTo>
                  <a:pt x="1420586" y="0"/>
                </a:lnTo>
                <a:lnTo>
                  <a:pt x="1420586" y="1420586"/>
                </a:lnTo>
                <a:lnTo>
                  <a:pt x="0" y="1420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7779B419-257B-F18D-3C36-CFF08CC6E21B}"/>
              </a:ext>
            </a:extLst>
          </p:cNvPr>
          <p:cNvSpPr/>
          <p:nvPr/>
        </p:nvSpPr>
        <p:spPr>
          <a:xfrm>
            <a:off x="9927572" y="2841664"/>
            <a:ext cx="904216" cy="904216"/>
          </a:xfrm>
          <a:custGeom>
            <a:avLst/>
            <a:gdLst/>
            <a:ahLst/>
            <a:cxnLst/>
            <a:rect l="l" t="t" r="r" b="b"/>
            <a:pathLst>
              <a:path w="1356324" h="1356324">
                <a:moveTo>
                  <a:pt x="0" y="0"/>
                </a:moveTo>
                <a:lnTo>
                  <a:pt x="1356323" y="0"/>
                </a:lnTo>
                <a:lnTo>
                  <a:pt x="1356323" y="1356323"/>
                </a:lnTo>
                <a:lnTo>
                  <a:pt x="0" y="13563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16">
            <a:extLst>
              <a:ext uri="{FF2B5EF4-FFF2-40B4-BE49-F238E27FC236}">
                <a16:creationId xmlns:a16="http://schemas.microsoft.com/office/drawing/2014/main" id="{5EA163D8-0789-643C-855A-0F927102F2DC}"/>
              </a:ext>
            </a:extLst>
          </p:cNvPr>
          <p:cNvSpPr/>
          <p:nvPr/>
        </p:nvSpPr>
        <p:spPr>
          <a:xfrm>
            <a:off x="7046502" y="2849575"/>
            <a:ext cx="954783" cy="975512"/>
          </a:xfrm>
          <a:custGeom>
            <a:avLst/>
            <a:gdLst/>
            <a:ahLst/>
            <a:cxnLst/>
            <a:rect l="l" t="t" r="r" b="b"/>
            <a:pathLst>
              <a:path w="1432174" h="1463268">
                <a:moveTo>
                  <a:pt x="0" y="0"/>
                </a:moveTo>
                <a:lnTo>
                  <a:pt x="1432174" y="0"/>
                </a:lnTo>
                <a:lnTo>
                  <a:pt x="1432174" y="1463269"/>
                </a:lnTo>
                <a:lnTo>
                  <a:pt x="0" y="1463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7" name="Freeform 17">
            <a:extLst>
              <a:ext uri="{FF2B5EF4-FFF2-40B4-BE49-F238E27FC236}">
                <a16:creationId xmlns:a16="http://schemas.microsoft.com/office/drawing/2014/main" id="{4272F244-32AE-EDA4-6263-A5720667F9CA}"/>
              </a:ext>
            </a:extLst>
          </p:cNvPr>
          <p:cNvSpPr/>
          <p:nvPr/>
        </p:nvSpPr>
        <p:spPr>
          <a:xfrm>
            <a:off x="4263040" y="2807022"/>
            <a:ext cx="855057" cy="973500"/>
          </a:xfrm>
          <a:custGeom>
            <a:avLst/>
            <a:gdLst/>
            <a:ahLst/>
            <a:cxnLst/>
            <a:rect l="l" t="t" r="r" b="b"/>
            <a:pathLst>
              <a:path w="1282586" h="1460250">
                <a:moveTo>
                  <a:pt x="0" y="0"/>
                </a:moveTo>
                <a:lnTo>
                  <a:pt x="1282587" y="0"/>
                </a:lnTo>
                <a:lnTo>
                  <a:pt x="1282587" y="1460250"/>
                </a:lnTo>
                <a:lnTo>
                  <a:pt x="0" y="14602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Tree>
    <p:extLst>
      <p:ext uri="{BB962C8B-B14F-4D97-AF65-F5344CB8AC3E}">
        <p14:creationId xmlns:p14="http://schemas.microsoft.com/office/powerpoint/2010/main" val="903438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D87D4-9306-F692-CED9-6176990C82A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8E760AD-B33E-FBC3-2F75-0CDBCB2E293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7433F4A-E811-E60E-367E-915E2A76C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87B59F-5A1A-77C0-FB0E-32AFC8C7E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C61B9043-D9A0-3D81-9883-5FE3311A8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53D3E785-E3C6-90A1-704B-B74CDC669526}"/>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9B4EC7D-F6B6-7BAB-DB87-D471D7B6363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FD2017A-46B8-9E3B-88F3-890A9B50593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5081F1-E224-B5E3-BFC8-126E19E5E218}"/>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9D757911-88ED-CCEF-5400-41A7C9321C4D}"/>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9EA31AF5-2FEA-92C7-5B09-D3A05D970A5E}"/>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1CCD767D-AFDB-A9A9-D309-96E58ACA82FE}"/>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98ACB0A0-EA50-9972-DA78-EE88019229A3}"/>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546FE443-9208-DA3B-7CDF-879AE27BE64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07946758-62DF-2DF5-FF67-186AE2F484B9}"/>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 name="TextBox 4">
            <a:extLst>
              <a:ext uri="{FF2B5EF4-FFF2-40B4-BE49-F238E27FC236}">
                <a16:creationId xmlns:a16="http://schemas.microsoft.com/office/drawing/2014/main" id="{28AFEDB5-FCDE-00B1-DF1C-680075E89E1E}"/>
              </a:ext>
            </a:extLst>
          </p:cNvPr>
          <p:cNvSpPr txBox="1"/>
          <p:nvPr/>
        </p:nvSpPr>
        <p:spPr>
          <a:xfrm>
            <a:off x="619756" y="1381111"/>
            <a:ext cx="1095248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Developing a research curiosity will increase your levels of knowledge and awareness and may help mitigate the environmental impacts of oral healthcare.</a:t>
            </a:r>
          </a:p>
        </p:txBody>
      </p:sp>
    </p:spTree>
    <p:extLst>
      <p:ext uri="{BB962C8B-B14F-4D97-AF65-F5344CB8AC3E}">
        <p14:creationId xmlns:p14="http://schemas.microsoft.com/office/powerpoint/2010/main" val="788309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DB4C-E409-ECEF-9837-3A1A5E156B7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85BCC-13CD-B6A6-1B27-AC51960AF1D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49F8B7-8C1F-B72F-E13C-4B2303B8D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44E74D8-912A-B826-4835-4DE381E4A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DE284B0-0E91-D373-ACF3-67054134B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60777025-26FC-0A1C-91CB-B862984E783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1829EEC-F030-1CA4-FC81-38ADD78675E2}"/>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80AFE5-40DF-D79B-401F-5C7B719C5305}"/>
              </a:ext>
            </a:extLst>
          </p:cNvPr>
          <p:cNvSpPr txBox="1"/>
          <p:nvPr/>
        </p:nvSpPr>
        <p:spPr>
          <a:xfrm>
            <a:off x="2594684" y="4292233"/>
            <a:ext cx="3043095"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There is confusion, misinformation, and disinformation in environmental sustainability that is influenced by the media and individual opinion.</a:t>
            </a:r>
          </a:p>
        </p:txBody>
      </p:sp>
      <p:sp>
        <p:nvSpPr>
          <p:cNvPr id="12" name="TextBox 11">
            <a:extLst>
              <a:ext uri="{FF2B5EF4-FFF2-40B4-BE49-F238E27FC236}">
                <a16:creationId xmlns:a16="http://schemas.microsoft.com/office/drawing/2014/main" id="{6EC8165A-EAE3-9304-9AD8-8DDEFDF3C26E}"/>
              </a:ext>
            </a:extLst>
          </p:cNvPr>
          <p:cNvSpPr txBox="1"/>
          <p:nvPr/>
        </p:nvSpPr>
        <p:spPr>
          <a:xfrm>
            <a:off x="6821738" y="4292233"/>
            <a:ext cx="2588741"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a critical approach to all literature to avoid nonfactual and harmful information and agendas.</a:t>
            </a:r>
          </a:p>
        </p:txBody>
      </p:sp>
      <p:sp>
        <p:nvSpPr>
          <p:cNvPr id="9" name="Freeform 8">
            <a:extLst>
              <a:ext uri="{FF2B5EF4-FFF2-40B4-BE49-F238E27FC236}">
                <a16:creationId xmlns:a16="http://schemas.microsoft.com/office/drawing/2014/main" id="{DBFD63D6-B4EE-8C04-695B-42AF789AD68E}"/>
              </a:ext>
            </a:extLst>
          </p:cNvPr>
          <p:cNvSpPr/>
          <p:nvPr/>
        </p:nvSpPr>
        <p:spPr>
          <a:xfrm>
            <a:off x="3583717" y="2938299"/>
            <a:ext cx="969047" cy="969047"/>
          </a:xfrm>
          <a:custGeom>
            <a:avLst/>
            <a:gdLst/>
            <a:ahLst/>
            <a:cxnLst/>
            <a:rect l="l" t="t" r="r" b="b"/>
            <a:pathLst>
              <a:path w="1453570" h="1453570">
                <a:moveTo>
                  <a:pt x="0" y="0"/>
                </a:moveTo>
                <a:lnTo>
                  <a:pt x="1453570" y="0"/>
                </a:lnTo>
                <a:lnTo>
                  <a:pt x="1453570" y="1453570"/>
                </a:lnTo>
                <a:lnTo>
                  <a:pt x="0" y="1453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1" name="Freeform 9">
            <a:extLst>
              <a:ext uri="{FF2B5EF4-FFF2-40B4-BE49-F238E27FC236}">
                <a16:creationId xmlns:a16="http://schemas.microsoft.com/office/drawing/2014/main" id="{3D617D43-83C7-28BA-73F9-BF5B505889A7}"/>
              </a:ext>
            </a:extLst>
          </p:cNvPr>
          <p:cNvSpPr/>
          <p:nvPr/>
        </p:nvSpPr>
        <p:spPr>
          <a:xfrm>
            <a:off x="7721767" y="2922397"/>
            <a:ext cx="692780" cy="1013207"/>
          </a:xfrm>
          <a:custGeom>
            <a:avLst/>
            <a:gdLst/>
            <a:ahLst/>
            <a:cxnLst/>
            <a:rect l="l" t="t" r="r" b="b"/>
            <a:pathLst>
              <a:path w="1039170" h="1519810">
                <a:moveTo>
                  <a:pt x="0" y="0"/>
                </a:moveTo>
                <a:lnTo>
                  <a:pt x="1039171" y="0"/>
                </a:lnTo>
                <a:lnTo>
                  <a:pt x="1039171" y="1519810"/>
                </a:lnTo>
                <a:lnTo>
                  <a:pt x="0" y="15198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3" name="Freeform 10">
            <a:extLst>
              <a:ext uri="{FF2B5EF4-FFF2-40B4-BE49-F238E27FC236}">
                <a16:creationId xmlns:a16="http://schemas.microsoft.com/office/drawing/2014/main" id="{4F6CAA8F-DF79-5797-30C3-56D458420AB8}"/>
              </a:ext>
            </a:extLst>
          </p:cNvPr>
          <p:cNvSpPr/>
          <p:nvPr/>
        </p:nvSpPr>
        <p:spPr>
          <a:xfrm>
            <a:off x="7947200" y="3472612"/>
            <a:ext cx="168909" cy="168909"/>
          </a:xfrm>
          <a:custGeom>
            <a:avLst/>
            <a:gdLst/>
            <a:ahLst/>
            <a:cxnLst/>
            <a:rect l="l" t="t" r="r" b="b"/>
            <a:pathLst>
              <a:path w="253363" h="253363">
                <a:moveTo>
                  <a:pt x="0" y="0"/>
                </a:moveTo>
                <a:lnTo>
                  <a:pt x="253363" y="0"/>
                </a:lnTo>
                <a:lnTo>
                  <a:pt x="253363" y="253363"/>
                </a:lnTo>
                <a:lnTo>
                  <a:pt x="0" y="2533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45CBBF76-79D1-DED0-1F17-13FC31862BD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3" name="TextBox 2">
            <a:extLst>
              <a:ext uri="{FF2B5EF4-FFF2-40B4-BE49-F238E27FC236}">
                <a16:creationId xmlns:a16="http://schemas.microsoft.com/office/drawing/2014/main" id="{8F1F89E7-4E96-B5D0-B664-04CC0F9F5560}"/>
              </a:ext>
            </a:extLst>
          </p:cNvPr>
          <p:cNvSpPr txBox="1"/>
          <p:nvPr/>
        </p:nvSpPr>
        <p:spPr>
          <a:xfrm>
            <a:off x="1012077" y="1391233"/>
            <a:ext cx="10167847" cy="830997"/>
          </a:xfrm>
          <a:prstGeom prst="rect">
            <a:avLst/>
          </a:prstGeom>
          <a:noFill/>
        </p:spPr>
        <p:txBody>
          <a:bodyPr wrap="square" rtlCol="0">
            <a:spAutoFit/>
          </a:bodyPr>
          <a:lstStyle/>
          <a:p>
            <a:pPr algn="ctr"/>
            <a:r>
              <a:rPr lang="en-GB" sz="2400">
                <a:solidFill>
                  <a:srgbClr val="ED1B2E"/>
                </a:solidFill>
                <a:latin typeface="Arial" panose="020B0604020202020204" pitchFamily="34" charset="0"/>
                <a:cs typeface="Arial" panose="020B0604020202020204" pitchFamily="34" charset="0"/>
              </a:rPr>
              <a:t>It is important to guard against misinformation and disinformation that may influence the objectivity of your decision-making.</a:t>
            </a:r>
          </a:p>
        </p:txBody>
      </p:sp>
    </p:spTree>
    <p:extLst>
      <p:ext uri="{BB962C8B-B14F-4D97-AF65-F5344CB8AC3E}">
        <p14:creationId xmlns:p14="http://schemas.microsoft.com/office/powerpoint/2010/main" val="129317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120BF-37B3-22C5-B743-62DE98EFF18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D5B72D-F0BE-AE27-64A3-F48E89EBAB18}"/>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4E898F-50F8-E702-109F-6B6C4E80A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9D8987A3-4F08-C7F1-823B-D4E278AF9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B553EA1-5A24-77D5-BF69-106132DAEC9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B2B94EEC-60A5-5EA4-B57D-1BD0529FB776}"/>
              </a:ext>
            </a:extLst>
          </p:cNvPr>
          <p:cNvSpPr/>
          <p:nvPr/>
        </p:nvSpPr>
        <p:spPr>
          <a:xfrm>
            <a:off x="1928142" y="277360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99C2D4-45E2-7D66-4CD1-3F6AF7ED27E7}"/>
              </a:ext>
            </a:extLst>
          </p:cNvPr>
          <p:cNvSpPr/>
          <p:nvPr/>
        </p:nvSpPr>
        <p:spPr>
          <a:xfrm>
            <a:off x="8863390" y="275468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DB7D61B-68C3-3032-5A54-B291433188E5}"/>
              </a:ext>
            </a:extLst>
          </p:cNvPr>
          <p:cNvSpPr/>
          <p:nvPr/>
        </p:nvSpPr>
        <p:spPr>
          <a:xfrm>
            <a:off x="5406766" y="275468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9021C7-3FF0-DFE1-6B86-4FE967ADD6CF}"/>
              </a:ext>
            </a:extLst>
          </p:cNvPr>
          <p:cNvSpPr txBox="1"/>
          <p:nvPr/>
        </p:nvSpPr>
        <p:spPr>
          <a:xfrm>
            <a:off x="1473938" y="436490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innovative ways to maintain high-quality care delivery whilst mitigating environmental impacts.</a:t>
            </a:r>
          </a:p>
        </p:txBody>
      </p:sp>
      <p:sp>
        <p:nvSpPr>
          <p:cNvPr id="3" name="TextBox 2">
            <a:extLst>
              <a:ext uri="{FF2B5EF4-FFF2-40B4-BE49-F238E27FC236}">
                <a16:creationId xmlns:a16="http://schemas.microsoft.com/office/drawing/2014/main" id="{758F2AF6-09FF-0007-2706-DAF12BD8D9BB}"/>
              </a:ext>
            </a:extLst>
          </p:cNvPr>
          <p:cNvSpPr txBox="1"/>
          <p:nvPr/>
        </p:nvSpPr>
        <p:spPr>
          <a:xfrm>
            <a:off x="4660167" y="4364902"/>
            <a:ext cx="294574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municipal waste management and collection services to further mitigate impacts (e.g., waste separation, recycling, energy recovery incineration).</a:t>
            </a:r>
          </a:p>
        </p:txBody>
      </p:sp>
      <p:sp>
        <p:nvSpPr>
          <p:cNvPr id="12" name="TextBox 11">
            <a:extLst>
              <a:ext uri="{FF2B5EF4-FFF2-40B4-BE49-F238E27FC236}">
                <a16:creationId xmlns:a16="http://schemas.microsoft.com/office/drawing/2014/main" id="{A827769E-BD4A-380F-F5AC-0D3BE006C01A}"/>
              </a:ext>
            </a:extLst>
          </p:cNvPr>
          <p:cNvSpPr txBox="1"/>
          <p:nvPr/>
        </p:nvSpPr>
        <p:spPr>
          <a:xfrm>
            <a:off x="8317440" y="4364902"/>
            <a:ext cx="260894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Challenge the status quo at a local level within the workplace (e.g., laboratories, reception, common room, waste segregation). </a:t>
            </a:r>
          </a:p>
        </p:txBody>
      </p:sp>
      <p:pic>
        <p:nvPicPr>
          <p:cNvPr id="24" name="Picture 23" descr="A blue and green megaphone&#10;&#10;AI-generated content may be incorrect.">
            <a:extLst>
              <a:ext uri="{FF2B5EF4-FFF2-40B4-BE49-F238E27FC236}">
                <a16:creationId xmlns:a16="http://schemas.microsoft.com/office/drawing/2014/main" id="{442A9CA5-F7DC-0B42-596C-D469954E05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184" y="2776866"/>
            <a:ext cx="1425507" cy="1425507"/>
          </a:xfrm>
          <a:prstGeom prst="rect">
            <a:avLst/>
          </a:prstGeom>
        </p:spPr>
      </p:pic>
      <p:sp>
        <p:nvSpPr>
          <p:cNvPr id="11" name="Freeform 11">
            <a:extLst>
              <a:ext uri="{FF2B5EF4-FFF2-40B4-BE49-F238E27FC236}">
                <a16:creationId xmlns:a16="http://schemas.microsoft.com/office/drawing/2014/main" id="{A02876D2-FF51-C503-9C07-491F17C450DF}"/>
              </a:ext>
            </a:extLst>
          </p:cNvPr>
          <p:cNvSpPr/>
          <p:nvPr/>
        </p:nvSpPr>
        <p:spPr>
          <a:xfrm>
            <a:off x="9201942" y="3005826"/>
            <a:ext cx="765857" cy="950838"/>
          </a:xfrm>
          <a:custGeom>
            <a:avLst/>
            <a:gdLst/>
            <a:ahLst/>
            <a:cxnLst/>
            <a:rect l="l" t="t" r="r" b="b"/>
            <a:pathLst>
              <a:path w="1148785" h="1426257">
                <a:moveTo>
                  <a:pt x="0" y="0"/>
                </a:moveTo>
                <a:lnTo>
                  <a:pt x="1148785" y="0"/>
                </a:lnTo>
                <a:lnTo>
                  <a:pt x="1148785"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3" name="Group 31">
            <a:extLst>
              <a:ext uri="{FF2B5EF4-FFF2-40B4-BE49-F238E27FC236}">
                <a16:creationId xmlns:a16="http://schemas.microsoft.com/office/drawing/2014/main" id="{876B83FA-7EB5-5BA4-C8ED-9F0F1A3643F6}"/>
              </a:ext>
            </a:extLst>
          </p:cNvPr>
          <p:cNvGrpSpPr/>
          <p:nvPr/>
        </p:nvGrpSpPr>
        <p:grpSpPr>
          <a:xfrm>
            <a:off x="5590723" y="2955124"/>
            <a:ext cx="1084635" cy="1001540"/>
            <a:chOff x="0" y="0"/>
            <a:chExt cx="2169270" cy="2003080"/>
          </a:xfrm>
        </p:grpSpPr>
        <p:sp>
          <p:nvSpPr>
            <p:cNvPr id="16" name="Freeform 32">
              <a:extLst>
                <a:ext uri="{FF2B5EF4-FFF2-40B4-BE49-F238E27FC236}">
                  <a16:creationId xmlns:a16="http://schemas.microsoft.com/office/drawing/2014/main" id="{32C57D5A-CB24-B231-F5A1-86016660C2A2}"/>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17" name="Freeform 33">
              <a:extLst>
                <a:ext uri="{FF2B5EF4-FFF2-40B4-BE49-F238E27FC236}">
                  <a16:creationId xmlns:a16="http://schemas.microsoft.com/office/drawing/2014/main" id="{2EE14C97-466E-D2FA-F63F-BB84EEE25810}"/>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800"/>
            </a:p>
          </p:txBody>
        </p:sp>
      </p:grpSp>
      <p:sp>
        <p:nvSpPr>
          <p:cNvPr id="5" name="TextBox 4">
            <a:extLst>
              <a:ext uri="{FF2B5EF4-FFF2-40B4-BE49-F238E27FC236}">
                <a16:creationId xmlns:a16="http://schemas.microsoft.com/office/drawing/2014/main" id="{203EF6B9-9173-F03B-F7D9-65D3EEC25C40}"/>
              </a:ext>
            </a:extLst>
          </p:cNvPr>
          <p:cNvSpPr txBox="1"/>
          <p:nvPr/>
        </p:nvSpPr>
        <p:spPr>
          <a:xfrm>
            <a:off x="1956398" y="1260538"/>
            <a:ext cx="8279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ED1B2E"/>
                </a:solidFill>
                <a:latin typeface="Arial" panose="020B0604020202020204" pitchFamily="34" charset="0"/>
                <a:cs typeface="Arial" panose="020B0604020202020204" pitchFamily="34" charset="0"/>
              </a:rPr>
              <a:t>Active engagement and collaboration with policymakers will lead to the development of more environmentally sustainable oral healthcare policies.</a:t>
            </a:r>
          </a:p>
        </p:txBody>
      </p:sp>
      <p:sp>
        <p:nvSpPr>
          <p:cNvPr id="23" name="TextBox 22">
            <a:extLst>
              <a:ext uri="{FF2B5EF4-FFF2-40B4-BE49-F238E27FC236}">
                <a16:creationId xmlns:a16="http://schemas.microsoft.com/office/drawing/2014/main" id="{7542CE51-8010-9F3A-7CD0-5FA96363EC4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340900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5450A-54BA-D588-E071-845D7C19DBC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AC4735F-9AD9-E076-F1F4-5B5F30C6D2C2}"/>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8829C5A-49E3-6409-030C-957173D82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D225D7E-1D49-18CB-A12C-4BDC558B8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774DF4B-5552-18FA-7A82-057678D85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72F0FFD2-CBDB-D55F-31C6-3AC4B538C79D}"/>
              </a:ext>
            </a:extLst>
          </p:cNvPr>
          <p:cNvSpPr/>
          <p:nvPr/>
        </p:nvSpPr>
        <p:spPr>
          <a:xfrm>
            <a:off x="82218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867DC9F2-0FC7-1B74-EB58-FBC1B8FF59F2}"/>
              </a:ext>
            </a:extLst>
          </p:cNvPr>
          <p:cNvSpPr/>
          <p:nvPr/>
        </p:nvSpPr>
        <p:spPr>
          <a:xfrm>
            <a:off x="53697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EC7E261-01C2-755F-5538-897D3C8C1B7C}"/>
              </a:ext>
            </a:extLst>
          </p:cNvPr>
          <p:cNvSpPr/>
          <p:nvPr/>
        </p:nvSpPr>
        <p:spPr>
          <a:xfrm>
            <a:off x="25176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1CC8927-1938-12C5-A468-D280C74A7DE3}"/>
              </a:ext>
            </a:extLst>
          </p:cNvPr>
          <p:cNvSpPr/>
          <p:nvPr/>
        </p:nvSpPr>
        <p:spPr>
          <a:xfrm>
            <a:off x="6799314" y="4327848"/>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3755A093-7835-EDC8-9D8F-E79A0DD77E99}"/>
              </a:ext>
            </a:extLst>
          </p:cNvPr>
          <p:cNvSpPr/>
          <p:nvPr/>
        </p:nvSpPr>
        <p:spPr>
          <a:xfrm>
            <a:off x="3970171" y="434002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67D66FB-4DBE-9E71-B49E-414E136B8FC3}"/>
              </a:ext>
            </a:extLst>
          </p:cNvPr>
          <p:cNvSpPr txBox="1"/>
          <p:nvPr/>
        </p:nvSpPr>
        <p:spPr>
          <a:xfrm>
            <a:off x="2041419" y="3489764"/>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Work and engage with suppliers to assess their sustainability practices.</a:t>
            </a:r>
          </a:p>
        </p:txBody>
      </p:sp>
      <p:sp>
        <p:nvSpPr>
          <p:cNvPr id="21" name="TextBox 20">
            <a:extLst>
              <a:ext uri="{FF2B5EF4-FFF2-40B4-BE49-F238E27FC236}">
                <a16:creationId xmlns:a16="http://schemas.microsoft.com/office/drawing/2014/main" id="{4132C42E-B901-CF18-87DB-BF9EF7E87A38}"/>
              </a:ext>
            </a:extLst>
          </p:cNvPr>
          <p:cNvSpPr txBox="1"/>
          <p:nvPr/>
        </p:nvSpPr>
        <p:spPr>
          <a:xfrm>
            <a:off x="5003020" y="3489764"/>
            <a:ext cx="218595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Apply pressure to suppliers to act in an environmentally sustainable manner.</a:t>
            </a:r>
          </a:p>
        </p:txBody>
      </p:sp>
      <p:sp>
        <p:nvSpPr>
          <p:cNvPr id="22" name="TextBox 21">
            <a:extLst>
              <a:ext uri="{FF2B5EF4-FFF2-40B4-BE49-F238E27FC236}">
                <a16:creationId xmlns:a16="http://schemas.microsoft.com/office/drawing/2014/main" id="{A7152251-E9F8-6C6E-4BEB-D8E356CEA79E}"/>
              </a:ext>
            </a:extLst>
          </p:cNvPr>
          <p:cNvSpPr txBox="1"/>
          <p:nvPr/>
        </p:nvSpPr>
        <p:spPr>
          <a:xfrm>
            <a:off x="7752701" y="3491536"/>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Request recycling information for medical equipment from manufacturers.</a:t>
            </a:r>
          </a:p>
        </p:txBody>
      </p:sp>
      <p:sp>
        <p:nvSpPr>
          <p:cNvPr id="27" name="TextBox 26">
            <a:extLst>
              <a:ext uri="{FF2B5EF4-FFF2-40B4-BE49-F238E27FC236}">
                <a16:creationId xmlns:a16="http://schemas.microsoft.com/office/drawing/2014/main" id="{89D4CF5E-52BF-82AF-599D-CFEF389B5F91}"/>
              </a:ext>
            </a:extLst>
          </p:cNvPr>
          <p:cNvSpPr txBox="1"/>
          <p:nvPr/>
        </p:nvSpPr>
        <p:spPr>
          <a:xfrm>
            <a:off x="3398969" y="5977102"/>
            <a:ext cx="259495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locally produced items and coordinate with local suppliers to reduce travel.</a:t>
            </a:r>
          </a:p>
        </p:txBody>
      </p:sp>
      <p:sp>
        <p:nvSpPr>
          <p:cNvPr id="29" name="TextBox 28">
            <a:extLst>
              <a:ext uri="{FF2B5EF4-FFF2-40B4-BE49-F238E27FC236}">
                <a16:creationId xmlns:a16="http://schemas.microsoft.com/office/drawing/2014/main" id="{8092B7DF-15F8-04CA-E729-E22D44126322}"/>
              </a:ext>
            </a:extLst>
          </p:cNvPr>
          <p:cNvSpPr txBox="1"/>
          <p:nvPr/>
        </p:nvSpPr>
        <p:spPr>
          <a:xfrm>
            <a:off x="6323112" y="59565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Reducing and reusing packaging.</a:t>
            </a:r>
          </a:p>
        </p:txBody>
      </p:sp>
      <p:sp>
        <p:nvSpPr>
          <p:cNvPr id="24" name="Freeform 17">
            <a:extLst>
              <a:ext uri="{FF2B5EF4-FFF2-40B4-BE49-F238E27FC236}">
                <a16:creationId xmlns:a16="http://schemas.microsoft.com/office/drawing/2014/main" id="{20DB6298-8E15-B11D-8723-3B870BE95DAD}"/>
              </a:ext>
            </a:extLst>
          </p:cNvPr>
          <p:cNvSpPr/>
          <p:nvPr/>
        </p:nvSpPr>
        <p:spPr>
          <a:xfrm>
            <a:off x="8383650" y="2016510"/>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19">
            <a:extLst>
              <a:ext uri="{FF2B5EF4-FFF2-40B4-BE49-F238E27FC236}">
                <a16:creationId xmlns:a16="http://schemas.microsoft.com/office/drawing/2014/main" id="{DD6B230B-7587-5F2E-D5BA-49F373DDD734}"/>
              </a:ext>
            </a:extLst>
          </p:cNvPr>
          <p:cNvSpPr/>
          <p:nvPr/>
        </p:nvSpPr>
        <p:spPr>
          <a:xfrm>
            <a:off x="7079474" y="4660926"/>
            <a:ext cx="892227" cy="794083"/>
          </a:xfrm>
          <a:custGeom>
            <a:avLst/>
            <a:gdLst/>
            <a:ahLst/>
            <a:cxnLst/>
            <a:rect l="l" t="t" r="r" b="b"/>
            <a:pathLst>
              <a:path w="1338341" h="1191124">
                <a:moveTo>
                  <a:pt x="0" y="0"/>
                </a:moveTo>
                <a:lnTo>
                  <a:pt x="1338341" y="0"/>
                </a:lnTo>
                <a:lnTo>
                  <a:pt x="1338341" y="1191124"/>
                </a:lnTo>
                <a:lnTo>
                  <a:pt x="0" y="1191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21">
            <a:extLst>
              <a:ext uri="{FF2B5EF4-FFF2-40B4-BE49-F238E27FC236}">
                <a16:creationId xmlns:a16="http://schemas.microsoft.com/office/drawing/2014/main" id="{0E6384EC-89A3-88C0-F838-2928DF16F749}"/>
              </a:ext>
            </a:extLst>
          </p:cNvPr>
          <p:cNvSpPr/>
          <p:nvPr/>
        </p:nvSpPr>
        <p:spPr>
          <a:xfrm>
            <a:off x="2714669" y="2086743"/>
            <a:ext cx="1058456" cy="1058456"/>
          </a:xfrm>
          <a:custGeom>
            <a:avLst/>
            <a:gdLst/>
            <a:ahLst/>
            <a:cxnLst/>
            <a:rect l="l" t="t" r="r" b="b"/>
            <a:pathLst>
              <a:path w="1587684" h="1587684">
                <a:moveTo>
                  <a:pt x="0" y="0"/>
                </a:moveTo>
                <a:lnTo>
                  <a:pt x="1587684" y="0"/>
                </a:lnTo>
                <a:lnTo>
                  <a:pt x="1587684" y="1587684"/>
                </a:lnTo>
                <a:lnTo>
                  <a:pt x="0" y="1587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53" name="Freeform 20">
            <a:extLst>
              <a:ext uri="{FF2B5EF4-FFF2-40B4-BE49-F238E27FC236}">
                <a16:creationId xmlns:a16="http://schemas.microsoft.com/office/drawing/2014/main" id="{694E839C-81E6-1A4D-A56F-8BAE32F84E06}"/>
              </a:ext>
            </a:extLst>
          </p:cNvPr>
          <p:cNvSpPr/>
          <p:nvPr/>
        </p:nvSpPr>
        <p:spPr>
          <a:xfrm>
            <a:off x="4320598" y="4578703"/>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18">
            <a:extLst>
              <a:ext uri="{FF2B5EF4-FFF2-40B4-BE49-F238E27FC236}">
                <a16:creationId xmlns:a16="http://schemas.microsoft.com/office/drawing/2014/main" id="{93897E2F-BB6A-2267-7392-1C701C871EFC}"/>
              </a:ext>
            </a:extLst>
          </p:cNvPr>
          <p:cNvSpPr/>
          <p:nvPr/>
        </p:nvSpPr>
        <p:spPr>
          <a:xfrm>
            <a:off x="8887745" y="2414542"/>
            <a:ext cx="146497" cy="373241"/>
          </a:xfrm>
          <a:custGeom>
            <a:avLst/>
            <a:gdLst/>
            <a:ahLst/>
            <a:cxnLst/>
            <a:rect l="l" t="t" r="r" b="b"/>
            <a:pathLst>
              <a:path w="219745" h="559861">
                <a:moveTo>
                  <a:pt x="0" y="0"/>
                </a:moveTo>
                <a:lnTo>
                  <a:pt x="219745" y="0"/>
                </a:lnTo>
                <a:lnTo>
                  <a:pt x="219745" y="559860"/>
                </a:lnTo>
                <a:lnTo>
                  <a:pt x="0" y="5598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pic>
        <p:nvPicPr>
          <p:cNvPr id="55" name="Picture 54" descr="A blue and green megaphone&#10;&#10;AI-generated content may be incorrect.">
            <a:extLst>
              <a:ext uri="{FF2B5EF4-FFF2-40B4-BE49-F238E27FC236}">
                <a16:creationId xmlns:a16="http://schemas.microsoft.com/office/drawing/2014/main" id="{1535854C-4F0E-0C32-9904-9114347A43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83243" y="1858569"/>
            <a:ext cx="1425507" cy="1425507"/>
          </a:xfrm>
          <a:prstGeom prst="rect">
            <a:avLst/>
          </a:prstGeom>
        </p:spPr>
      </p:pic>
      <p:sp>
        <p:nvSpPr>
          <p:cNvPr id="2" name="TextBox 1">
            <a:extLst>
              <a:ext uri="{FF2B5EF4-FFF2-40B4-BE49-F238E27FC236}">
                <a16:creationId xmlns:a16="http://schemas.microsoft.com/office/drawing/2014/main" id="{1105AF67-816F-F5F5-7A3E-978CA4A4A471}"/>
              </a:ext>
            </a:extLst>
          </p:cNvPr>
          <p:cNvSpPr txBox="1"/>
          <p:nvPr/>
        </p:nvSpPr>
        <p:spPr>
          <a:xfrm>
            <a:off x="1772604" y="998945"/>
            <a:ext cx="864678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Engaging and challenging stakeholders across the supply chain will support environmentally sustainable practices.</a:t>
            </a:r>
          </a:p>
        </p:txBody>
      </p:sp>
      <p:sp>
        <p:nvSpPr>
          <p:cNvPr id="5" name="TextBox 4">
            <a:extLst>
              <a:ext uri="{FF2B5EF4-FFF2-40B4-BE49-F238E27FC236}">
                <a16:creationId xmlns:a16="http://schemas.microsoft.com/office/drawing/2014/main" id="{3E33574C-7CEA-797A-E30A-634A7133524C}"/>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696715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4A698-3E4E-FE83-26E1-E38648FAEEF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ECAF07B-C68B-521B-A583-35511D840B5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849FEA-4418-93AC-A077-F3465830F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9F62FA5-BEA2-6FD3-A49B-8D83A17AA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D84FCD5-C025-12E2-423D-1B58F2588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927EDC71-0068-1726-C631-607DF8F62E4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A5226569-B3CB-B08E-04F3-4DB6666023DA}"/>
              </a:ext>
            </a:extLst>
          </p:cNvPr>
          <p:cNvSpPr/>
          <p:nvPr/>
        </p:nvSpPr>
        <p:spPr>
          <a:xfrm>
            <a:off x="2824292" y="1891663"/>
            <a:ext cx="2619816" cy="2619816"/>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EDE71C7-797A-1642-ED89-E3D974F074FE}"/>
              </a:ext>
            </a:extLst>
          </p:cNvPr>
          <p:cNvSpPr/>
          <p:nvPr/>
        </p:nvSpPr>
        <p:spPr>
          <a:xfrm>
            <a:off x="6827018" y="1844180"/>
            <a:ext cx="2619816" cy="2619816"/>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78D50EBE-C84C-1534-AEDB-7DE8ABEBF7D4}"/>
              </a:ext>
            </a:extLst>
          </p:cNvPr>
          <p:cNvSpPr txBox="1"/>
          <p:nvPr/>
        </p:nvSpPr>
        <p:spPr>
          <a:xfrm>
            <a:off x="2227194" y="4669076"/>
            <a:ext cx="3814012" cy="1015663"/>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The delivery of oral healthcare is currently environmentally unsustainable. </a:t>
            </a:r>
          </a:p>
        </p:txBody>
      </p:sp>
      <p:sp>
        <p:nvSpPr>
          <p:cNvPr id="12" name="TextBox 11">
            <a:extLst>
              <a:ext uri="{FF2B5EF4-FFF2-40B4-BE49-F238E27FC236}">
                <a16:creationId xmlns:a16="http://schemas.microsoft.com/office/drawing/2014/main" id="{6A218611-99C4-CCA6-DB58-3B24913D98AF}"/>
              </a:ext>
            </a:extLst>
          </p:cNvPr>
          <p:cNvSpPr txBox="1"/>
          <p:nvPr/>
        </p:nvSpPr>
        <p:spPr>
          <a:xfrm>
            <a:off x="6229920" y="4669076"/>
            <a:ext cx="3814012" cy="1015663"/>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We need to take responsibility as a profession to mitigate these impacts.</a:t>
            </a:r>
          </a:p>
        </p:txBody>
      </p:sp>
      <p:pic>
        <p:nvPicPr>
          <p:cNvPr id="16" name="Picture 15" descr="A hand holding a plant&#10;&#10;AI-generated content may be incorrect.">
            <a:extLst>
              <a:ext uri="{FF2B5EF4-FFF2-40B4-BE49-F238E27FC236}">
                <a16:creationId xmlns:a16="http://schemas.microsoft.com/office/drawing/2014/main" id="{B466FE33-A480-840E-A329-8D2821485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7394" y="2173043"/>
            <a:ext cx="1439064" cy="1942737"/>
          </a:xfrm>
          <a:prstGeom prst="rect">
            <a:avLst/>
          </a:prstGeom>
        </p:spPr>
      </p:pic>
      <p:pic>
        <p:nvPicPr>
          <p:cNvPr id="18" name="Picture 17" descr="A hand holding a flower in a bowl&#10;&#10;AI-generated content may be incorrect.">
            <a:extLst>
              <a:ext uri="{FF2B5EF4-FFF2-40B4-BE49-F238E27FC236}">
                <a16:creationId xmlns:a16="http://schemas.microsoft.com/office/drawing/2014/main" id="{E7C83421-FF9D-507E-05D6-7D9956F5C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6318" y="2227988"/>
            <a:ext cx="1439064" cy="1942737"/>
          </a:xfrm>
          <a:prstGeom prst="rect">
            <a:avLst/>
          </a:prstGeom>
        </p:spPr>
      </p:pic>
      <p:sp>
        <p:nvSpPr>
          <p:cNvPr id="3" name="Arrow: Right 2">
            <a:extLst>
              <a:ext uri="{FF2B5EF4-FFF2-40B4-BE49-F238E27FC236}">
                <a16:creationId xmlns:a16="http://schemas.microsoft.com/office/drawing/2014/main" id="{74EFBD18-69E5-8C68-3C3F-7798D16446D5}"/>
              </a:ext>
            </a:extLst>
          </p:cNvPr>
          <p:cNvSpPr/>
          <p:nvPr/>
        </p:nvSpPr>
        <p:spPr>
          <a:xfrm>
            <a:off x="5556780" y="2999410"/>
            <a:ext cx="1167520" cy="267167"/>
          </a:xfrm>
          <a:prstGeom prst="rightArrow">
            <a:avLst>
              <a:gd name="adj1" fmla="val 50000"/>
              <a:gd name="adj2" fmla="val 101789"/>
            </a:avLst>
          </a:prstGeom>
          <a:solidFill>
            <a:srgbClr val="A4BF79"/>
          </a:solidFill>
          <a:ln w="28575">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8355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374D-715D-B578-E7C6-B3C82678D7A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79EC168-4ADD-AA08-19DA-05E44AA4E4C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BE79DD35-314A-3F51-364C-C221C8309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9752759-89B2-FBE2-6785-D6F50B78D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B86F05-53C7-1490-F49F-DFEA95DA0E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TextBox 2">
            <a:extLst>
              <a:ext uri="{FF2B5EF4-FFF2-40B4-BE49-F238E27FC236}">
                <a16:creationId xmlns:a16="http://schemas.microsoft.com/office/drawing/2014/main" id="{97DC2F12-F0C0-8164-6BCE-B1DFC8C5EB03}"/>
              </a:ext>
            </a:extLst>
          </p:cNvPr>
          <p:cNvSpPr txBox="1"/>
          <p:nvPr/>
        </p:nvSpPr>
        <p:spPr>
          <a:xfrm>
            <a:off x="5332617" y="2950611"/>
            <a:ext cx="5008171" cy="1200329"/>
          </a:xfrm>
          <a:prstGeom prst="rect">
            <a:avLst/>
          </a:prstGeom>
          <a:noFill/>
        </p:spPr>
        <p:txBody>
          <a:bodyPr wrap="square" rtlCol="0">
            <a:spAutoFit/>
          </a:bodyPr>
          <a:lstStyle/>
          <a:p>
            <a:pPr>
              <a:spcBef>
                <a:spcPct val="0"/>
              </a:spcBef>
            </a:pPr>
            <a:r>
              <a:rPr lang="en-US" sz="2400">
                <a:solidFill>
                  <a:srgbClr val="000000"/>
                </a:solidFill>
                <a:latin typeface="Arial"/>
                <a:ea typeface="Arial"/>
                <a:cs typeface="Arial"/>
                <a:sym typeface="Arial"/>
              </a:rPr>
              <a:t>The environmental impacts of oral healthcare cannot be eliminated but they can be mitigated.</a:t>
            </a:r>
          </a:p>
        </p:txBody>
      </p:sp>
      <p:sp>
        <p:nvSpPr>
          <p:cNvPr id="13" name="Freeform 13">
            <a:extLst>
              <a:ext uri="{FF2B5EF4-FFF2-40B4-BE49-F238E27FC236}">
                <a16:creationId xmlns:a16="http://schemas.microsoft.com/office/drawing/2014/main" id="{03514989-C8ED-AB72-CC7E-46902BBE5F55}"/>
              </a:ext>
            </a:extLst>
          </p:cNvPr>
          <p:cNvSpPr/>
          <p:nvPr/>
        </p:nvSpPr>
        <p:spPr>
          <a:xfrm>
            <a:off x="2712801" y="2580663"/>
            <a:ext cx="1939881" cy="1881686"/>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6" name="TextBox 15">
            <a:extLst>
              <a:ext uri="{FF2B5EF4-FFF2-40B4-BE49-F238E27FC236}">
                <a16:creationId xmlns:a16="http://schemas.microsoft.com/office/drawing/2014/main" id="{F3A108E2-4357-EAD9-E3F4-CDEC8C06F2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75BF0E31-FD1D-DE93-4B1D-4FBEE53212A4}"/>
              </a:ext>
            </a:extLst>
          </p:cNvPr>
          <p:cNvSpPr/>
          <p:nvPr/>
        </p:nvSpPr>
        <p:spPr>
          <a:xfrm>
            <a:off x="2342424" y="2240868"/>
            <a:ext cx="2619816" cy="2619816"/>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1499262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BF91-2182-E92C-A987-D32E1A33CB2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D3E45DE-1FF8-412B-6E4B-1F459EDDD39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D800D5-83B4-B1E1-4314-A07BCF4F5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585B7C8-9703-BCC6-5FB5-05CBA9486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7FED075-4930-2606-B5FB-925A29C12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C1A04A6D-5B4E-02A7-02EB-F05EF9D506F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D962F983-A3C3-B1B8-B064-DC9E57AB392E}"/>
              </a:ext>
            </a:extLst>
          </p:cNvPr>
          <p:cNvSpPr txBox="1"/>
          <p:nvPr/>
        </p:nvSpPr>
        <p:spPr>
          <a:xfrm>
            <a:off x="1129432" y="1393960"/>
            <a:ext cx="9820760" cy="830997"/>
          </a:xfrm>
          <a:prstGeom prst="rect">
            <a:avLst/>
          </a:prstGeom>
          <a:noFill/>
        </p:spPr>
        <p:txBody>
          <a:bodyPr wrap="square" rtlCol="0">
            <a:spAutoFit/>
          </a:bodyPr>
          <a:lstStyle/>
          <a:p>
            <a:pPr algn="ctr"/>
            <a:r>
              <a:rPr lang="en-GB" sz="2400" dirty="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2" name="Oval 1">
            <a:extLst>
              <a:ext uri="{FF2B5EF4-FFF2-40B4-BE49-F238E27FC236}">
                <a16:creationId xmlns:a16="http://schemas.microsoft.com/office/drawing/2014/main" id="{23578C11-EF0F-D24E-486B-BD55F3DD27D6}"/>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EB555C1-830E-1A3F-7238-A13F7D8E338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AAE7D01-227C-42E1-3BBE-912703E93997}"/>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8BB7D8A2-788B-0A23-FE0C-BF1DFE275B0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D176B7B0-6AA9-51C8-295E-8B352780B06A}"/>
              </a:ext>
            </a:extLst>
          </p:cNvPr>
          <p:cNvSpPr txBox="1"/>
          <p:nvPr/>
        </p:nvSpPr>
        <p:spPr>
          <a:xfrm>
            <a:off x="475574" y="4177429"/>
            <a:ext cx="2677469"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ES champions in the dental practice and local professional communities.</a:t>
            </a:r>
          </a:p>
        </p:txBody>
      </p:sp>
      <p:sp>
        <p:nvSpPr>
          <p:cNvPr id="4" name="TextBox 3">
            <a:extLst>
              <a:ext uri="{FF2B5EF4-FFF2-40B4-BE49-F238E27FC236}">
                <a16:creationId xmlns:a16="http://schemas.microsoft.com/office/drawing/2014/main" id="{089A4F25-EFF5-98F7-3099-0C1DD27AA4D0}"/>
              </a:ext>
            </a:extLst>
          </p:cNvPr>
          <p:cNvSpPr txBox="1"/>
          <p:nvPr/>
        </p:nvSpPr>
        <p:spPr>
          <a:xfrm>
            <a:off x="3297728" y="4171620"/>
            <a:ext cx="2742084"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Undertake continuing professional development activities.</a:t>
            </a:r>
          </a:p>
        </p:txBody>
      </p:sp>
      <p:sp>
        <p:nvSpPr>
          <p:cNvPr id="12" name="TextBox 11">
            <a:extLst>
              <a:ext uri="{FF2B5EF4-FFF2-40B4-BE49-F238E27FC236}">
                <a16:creationId xmlns:a16="http://schemas.microsoft.com/office/drawing/2014/main" id="{2A40A0DC-90FC-9280-8FB5-AE8059244BEF}"/>
              </a:ext>
            </a:extLst>
          </p:cNvPr>
          <p:cNvSpPr txBox="1"/>
          <p:nvPr/>
        </p:nvSpPr>
        <p:spPr>
          <a:xfrm>
            <a:off x="6403030" y="4171620"/>
            <a:ext cx="2240401"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Patient information leaflets and promotion through social media.</a:t>
            </a:r>
          </a:p>
        </p:txBody>
      </p:sp>
      <p:sp>
        <p:nvSpPr>
          <p:cNvPr id="13" name="TextBox 12">
            <a:extLst>
              <a:ext uri="{FF2B5EF4-FFF2-40B4-BE49-F238E27FC236}">
                <a16:creationId xmlns:a16="http://schemas.microsoft.com/office/drawing/2014/main" id="{154FD433-DFEF-B421-002A-A7D99E6056F0}"/>
              </a:ext>
            </a:extLst>
          </p:cNvPr>
          <p:cNvSpPr txBox="1"/>
          <p:nvPr/>
        </p:nvSpPr>
        <p:spPr>
          <a:xfrm>
            <a:off x="9109482" y="4177429"/>
            <a:ext cx="2534187"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Integration of ES messages into all aspects of oral healthcare.</a:t>
            </a:r>
          </a:p>
        </p:txBody>
      </p:sp>
      <p:grpSp>
        <p:nvGrpSpPr>
          <p:cNvPr id="30" name="Group 29">
            <a:extLst>
              <a:ext uri="{FF2B5EF4-FFF2-40B4-BE49-F238E27FC236}">
                <a16:creationId xmlns:a16="http://schemas.microsoft.com/office/drawing/2014/main" id="{911FDF0B-D1AC-CEDC-7963-AF933B54BB43}"/>
              </a:ext>
            </a:extLst>
          </p:cNvPr>
          <p:cNvGrpSpPr/>
          <p:nvPr/>
        </p:nvGrpSpPr>
        <p:grpSpPr>
          <a:xfrm>
            <a:off x="4191110" y="2793532"/>
            <a:ext cx="955319" cy="918301"/>
            <a:chOff x="9902020" y="1199835"/>
            <a:chExt cx="955319" cy="918301"/>
          </a:xfrm>
        </p:grpSpPr>
        <p:grpSp>
          <p:nvGrpSpPr>
            <p:cNvPr id="31" name="Group 16">
              <a:extLst>
                <a:ext uri="{FF2B5EF4-FFF2-40B4-BE49-F238E27FC236}">
                  <a16:creationId xmlns:a16="http://schemas.microsoft.com/office/drawing/2014/main" id="{90921111-C1A8-F1FF-D65F-5EF5FA258302}"/>
                </a:ext>
              </a:extLst>
            </p:cNvPr>
            <p:cNvGrpSpPr/>
            <p:nvPr/>
          </p:nvGrpSpPr>
          <p:grpSpPr>
            <a:xfrm>
              <a:off x="9931093" y="1723371"/>
              <a:ext cx="130853" cy="368373"/>
              <a:chOff x="0" y="0"/>
              <a:chExt cx="51695" cy="145530"/>
            </a:xfrm>
          </p:grpSpPr>
          <p:sp>
            <p:nvSpPr>
              <p:cNvPr id="42" name="Freeform 17">
                <a:extLst>
                  <a:ext uri="{FF2B5EF4-FFF2-40B4-BE49-F238E27FC236}">
                    <a16:creationId xmlns:a16="http://schemas.microsoft.com/office/drawing/2014/main" id="{E65B3ECF-62BA-17FA-6D3C-2F7B0E1A263D}"/>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43" name="TextBox 18">
                <a:extLst>
                  <a:ext uri="{FF2B5EF4-FFF2-40B4-BE49-F238E27FC236}">
                    <a16:creationId xmlns:a16="http://schemas.microsoft.com/office/drawing/2014/main" id="{12FE8BFD-212A-3022-6C56-DDD71053AF7B}"/>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2" name="Group 19">
              <a:extLst>
                <a:ext uri="{FF2B5EF4-FFF2-40B4-BE49-F238E27FC236}">
                  <a16:creationId xmlns:a16="http://schemas.microsoft.com/office/drawing/2014/main" id="{551C4F42-705A-3001-B196-B9E059C2AF8D}"/>
                </a:ext>
              </a:extLst>
            </p:cNvPr>
            <p:cNvGrpSpPr/>
            <p:nvPr/>
          </p:nvGrpSpPr>
          <p:grpSpPr>
            <a:xfrm>
              <a:off x="10187741" y="1636935"/>
              <a:ext cx="124256" cy="454810"/>
              <a:chOff x="0" y="0"/>
              <a:chExt cx="49089" cy="179678"/>
            </a:xfrm>
          </p:grpSpPr>
          <p:sp>
            <p:nvSpPr>
              <p:cNvPr id="40" name="Freeform 20">
                <a:extLst>
                  <a:ext uri="{FF2B5EF4-FFF2-40B4-BE49-F238E27FC236}">
                    <a16:creationId xmlns:a16="http://schemas.microsoft.com/office/drawing/2014/main" id="{AAF0E582-0470-F69D-0840-4D18A1C1FEAB}"/>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41" name="TextBox 21">
                <a:extLst>
                  <a:ext uri="{FF2B5EF4-FFF2-40B4-BE49-F238E27FC236}">
                    <a16:creationId xmlns:a16="http://schemas.microsoft.com/office/drawing/2014/main" id="{EB8B8B38-E186-EF21-42C2-D1A980833DA0}"/>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3" name="Group 22">
              <a:extLst>
                <a:ext uri="{FF2B5EF4-FFF2-40B4-BE49-F238E27FC236}">
                  <a16:creationId xmlns:a16="http://schemas.microsoft.com/office/drawing/2014/main" id="{B8298AC7-F4D1-A4A7-B5EE-6CCAAD479A39}"/>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C8C0081-261A-0FB3-1F7B-D6B1FBB906E7}"/>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7E41BBBD-BDD9-0F35-578D-CFCB6FDFD347}"/>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34" name="Group 25">
              <a:extLst>
                <a:ext uri="{FF2B5EF4-FFF2-40B4-BE49-F238E27FC236}">
                  <a16:creationId xmlns:a16="http://schemas.microsoft.com/office/drawing/2014/main" id="{125F8711-6324-5E55-4CBB-5578B7638B3D}"/>
                </a:ext>
              </a:extLst>
            </p:cNvPr>
            <p:cNvGrpSpPr/>
            <p:nvPr/>
          </p:nvGrpSpPr>
          <p:grpSpPr>
            <a:xfrm>
              <a:off x="10690252" y="1424476"/>
              <a:ext cx="140750" cy="667269"/>
              <a:chOff x="0" y="0"/>
              <a:chExt cx="55605" cy="263612"/>
            </a:xfrm>
          </p:grpSpPr>
          <p:sp>
            <p:nvSpPr>
              <p:cNvPr id="36" name="Freeform 26">
                <a:extLst>
                  <a:ext uri="{FF2B5EF4-FFF2-40B4-BE49-F238E27FC236}">
                    <a16:creationId xmlns:a16="http://schemas.microsoft.com/office/drawing/2014/main" id="{69866903-53B7-581D-B09A-7E39C7718797}"/>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37" name="TextBox 27">
                <a:extLst>
                  <a:ext uri="{FF2B5EF4-FFF2-40B4-BE49-F238E27FC236}">
                    <a16:creationId xmlns:a16="http://schemas.microsoft.com/office/drawing/2014/main" id="{0CBA4A19-B8FE-E87A-9502-A19A8E250FA5}"/>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35" name="Freeform 28">
              <a:extLst>
                <a:ext uri="{FF2B5EF4-FFF2-40B4-BE49-F238E27FC236}">
                  <a16:creationId xmlns:a16="http://schemas.microsoft.com/office/drawing/2014/main" id="{0F2015A8-A7D0-3A41-23FA-633FA4818E88}"/>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44" name="Freeform 47">
            <a:extLst>
              <a:ext uri="{FF2B5EF4-FFF2-40B4-BE49-F238E27FC236}">
                <a16:creationId xmlns:a16="http://schemas.microsoft.com/office/drawing/2014/main" id="{FA68F787-3EFB-75B9-ABA1-15C99499AAF0}"/>
              </a:ext>
            </a:extLst>
          </p:cNvPr>
          <p:cNvSpPr/>
          <p:nvPr/>
        </p:nvSpPr>
        <p:spPr>
          <a:xfrm>
            <a:off x="7039259" y="28069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46" name="Freeform 46">
            <a:extLst>
              <a:ext uri="{FF2B5EF4-FFF2-40B4-BE49-F238E27FC236}">
                <a16:creationId xmlns:a16="http://schemas.microsoft.com/office/drawing/2014/main" id="{F410EB2F-608C-8A1D-DD3A-46C0F30D3908}"/>
              </a:ext>
            </a:extLst>
          </p:cNvPr>
          <p:cNvSpPr/>
          <p:nvPr/>
        </p:nvSpPr>
        <p:spPr>
          <a:xfrm>
            <a:off x="9893502" y="2812723"/>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47" name="Freeform 11">
            <a:extLst>
              <a:ext uri="{FF2B5EF4-FFF2-40B4-BE49-F238E27FC236}">
                <a16:creationId xmlns:a16="http://schemas.microsoft.com/office/drawing/2014/main" id="{BDAC06D2-893F-E64C-DDBE-5AB9470549FD}"/>
              </a:ext>
            </a:extLst>
          </p:cNvPr>
          <p:cNvSpPr/>
          <p:nvPr/>
        </p:nvSpPr>
        <p:spPr>
          <a:xfrm>
            <a:off x="1403208" y="2680570"/>
            <a:ext cx="835258" cy="1210519"/>
          </a:xfrm>
          <a:custGeom>
            <a:avLst/>
            <a:gdLst/>
            <a:ahLst/>
            <a:cxnLst/>
            <a:rect l="l" t="t" r="r" b="b"/>
            <a:pathLst>
              <a:path w="1252887" h="1815778">
                <a:moveTo>
                  <a:pt x="0" y="0"/>
                </a:moveTo>
                <a:lnTo>
                  <a:pt x="1252887" y="0"/>
                </a:lnTo>
                <a:lnTo>
                  <a:pt x="1252887" y="1815779"/>
                </a:lnTo>
                <a:lnTo>
                  <a:pt x="0" y="18157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48" name="Freeform 12">
            <a:extLst>
              <a:ext uri="{FF2B5EF4-FFF2-40B4-BE49-F238E27FC236}">
                <a16:creationId xmlns:a16="http://schemas.microsoft.com/office/drawing/2014/main" id="{C46A184B-6B8B-691A-A9D2-CB5F01C44AB8}"/>
              </a:ext>
            </a:extLst>
          </p:cNvPr>
          <p:cNvSpPr/>
          <p:nvPr/>
        </p:nvSpPr>
        <p:spPr>
          <a:xfrm>
            <a:off x="1603227" y="2910721"/>
            <a:ext cx="435219" cy="426285"/>
          </a:xfrm>
          <a:custGeom>
            <a:avLst/>
            <a:gdLst/>
            <a:ahLst/>
            <a:cxnLst/>
            <a:rect l="l" t="t" r="r" b="b"/>
            <a:pathLst>
              <a:path w="652829" h="639428">
                <a:moveTo>
                  <a:pt x="0" y="0"/>
                </a:moveTo>
                <a:lnTo>
                  <a:pt x="652829" y="0"/>
                </a:lnTo>
                <a:lnTo>
                  <a:pt x="652829" y="639428"/>
                </a:lnTo>
                <a:lnTo>
                  <a:pt x="0" y="6394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986419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25DA8-50A9-C9EA-4774-51E0C455C3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51EB794-00EB-ABF4-9163-E2378FA12A3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AA896F3-D46B-D861-BFAE-834DBC3E5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0F9921-19D8-1CDA-847B-A200C61EA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526B503-3FFF-9D86-ABE1-977D652CB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09C8DDC-6127-5B64-1D04-DB25B7143CF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77D15010-C0AD-4224-DDD4-F5BF6BA01E0D}"/>
              </a:ext>
            </a:extLst>
          </p:cNvPr>
          <p:cNvSpPr txBox="1"/>
          <p:nvPr/>
        </p:nvSpPr>
        <p:spPr>
          <a:xfrm>
            <a:off x="1963832" y="1391740"/>
            <a:ext cx="8264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Environmental sustainability requires a culture change across the profession and supply chain.</a:t>
            </a:r>
          </a:p>
        </p:txBody>
      </p:sp>
      <p:sp>
        <p:nvSpPr>
          <p:cNvPr id="2" name="Oval 1">
            <a:extLst>
              <a:ext uri="{FF2B5EF4-FFF2-40B4-BE49-F238E27FC236}">
                <a16:creationId xmlns:a16="http://schemas.microsoft.com/office/drawing/2014/main" id="{7BBE1BEB-EE81-9BB5-2D38-5D868A1FF323}"/>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E8B9A48-48A6-D22B-64AD-0AC0354791F5}"/>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0E583396-F75B-8C04-200D-D7AC96F4BD67}"/>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B22B2511-2873-AD0C-6A2E-6F24081E0F7B}"/>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22796E2D-4744-C358-50D9-BDD5C5C236C6}"/>
              </a:ext>
            </a:extLst>
          </p:cNvPr>
          <p:cNvSpPr txBox="1"/>
          <p:nvPr/>
        </p:nvSpPr>
        <p:spPr>
          <a:xfrm>
            <a:off x="475574" y="4177429"/>
            <a:ext cx="2677469"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Normalizing the subject of Environmental Sustainability.</a:t>
            </a:r>
          </a:p>
        </p:txBody>
      </p:sp>
      <p:sp>
        <p:nvSpPr>
          <p:cNvPr id="4" name="TextBox 3">
            <a:extLst>
              <a:ext uri="{FF2B5EF4-FFF2-40B4-BE49-F238E27FC236}">
                <a16:creationId xmlns:a16="http://schemas.microsoft.com/office/drawing/2014/main" id="{4E4BAAD9-71B2-EC8E-085C-4D025C370836}"/>
              </a:ext>
            </a:extLst>
          </p:cNvPr>
          <p:cNvSpPr txBox="1"/>
          <p:nvPr/>
        </p:nvSpPr>
        <p:spPr>
          <a:xfrm>
            <a:off x="3297728" y="4171620"/>
            <a:ext cx="274208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Start with informal discussions to increase awareness and increasingly formalize into organizational/practice protocols and procedures (e.g., designate sustainability leads).</a:t>
            </a:r>
          </a:p>
        </p:txBody>
      </p:sp>
      <p:sp>
        <p:nvSpPr>
          <p:cNvPr id="12" name="TextBox 11">
            <a:extLst>
              <a:ext uri="{FF2B5EF4-FFF2-40B4-BE49-F238E27FC236}">
                <a16:creationId xmlns:a16="http://schemas.microsoft.com/office/drawing/2014/main" id="{6E5FB71B-360B-C047-65A1-767400F49CFD}"/>
              </a:ext>
            </a:extLst>
          </p:cNvPr>
          <p:cNvSpPr txBox="1"/>
          <p:nvPr/>
        </p:nvSpPr>
        <p:spPr>
          <a:xfrm>
            <a:off x="6403030" y="4171620"/>
            <a:ext cx="224040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Translating personal, home-based attitudes and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to the professional setting.</a:t>
            </a:r>
          </a:p>
        </p:txBody>
      </p:sp>
      <p:sp>
        <p:nvSpPr>
          <p:cNvPr id="13" name="TextBox 12">
            <a:extLst>
              <a:ext uri="{FF2B5EF4-FFF2-40B4-BE49-F238E27FC236}">
                <a16:creationId xmlns:a16="http://schemas.microsoft.com/office/drawing/2014/main" id="{D2F9CA2C-A7DE-E15C-FE4E-EE7D362DC0EE}"/>
              </a:ext>
            </a:extLst>
          </p:cNvPr>
          <p:cNvSpPr txBox="1"/>
          <p:nvPr/>
        </p:nvSpPr>
        <p:spPr>
          <a:xfrm>
            <a:off x="9109482" y="4177429"/>
            <a:ext cx="2534187"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Apprehension and resistance to ES </a:t>
            </a:r>
            <a:r>
              <a:rPr lang="en-US" sz="1400" err="1">
                <a:solidFill>
                  <a:srgbClr val="000000"/>
                </a:solidFill>
                <a:latin typeface="Arial"/>
                <a:ea typeface="Arial"/>
                <a:cs typeface="Arial"/>
                <a:sym typeface="Arial"/>
              </a:rPr>
              <a:t>behaviour</a:t>
            </a:r>
            <a:r>
              <a:rPr lang="en-US" sz="1400">
                <a:solidFill>
                  <a:srgbClr val="000000"/>
                </a:solidFill>
                <a:latin typeface="Arial"/>
                <a:ea typeface="Arial"/>
                <a:cs typeface="Arial"/>
                <a:sym typeface="Arial"/>
              </a:rPr>
              <a:t> changes can be overcome by increasing awareness and identifying common ground and strength of feelings amongst colleagues. </a:t>
            </a:r>
          </a:p>
        </p:txBody>
      </p:sp>
      <p:sp>
        <p:nvSpPr>
          <p:cNvPr id="16" name="Freeform 14">
            <a:extLst>
              <a:ext uri="{FF2B5EF4-FFF2-40B4-BE49-F238E27FC236}">
                <a16:creationId xmlns:a16="http://schemas.microsoft.com/office/drawing/2014/main" id="{0F50EC67-5225-001C-1FE3-E939099AE830}"/>
              </a:ext>
            </a:extLst>
          </p:cNvPr>
          <p:cNvSpPr/>
          <p:nvPr/>
        </p:nvSpPr>
        <p:spPr>
          <a:xfrm>
            <a:off x="4098955" y="2777600"/>
            <a:ext cx="1032343" cy="1032343"/>
          </a:xfrm>
          <a:custGeom>
            <a:avLst/>
            <a:gdLst/>
            <a:ahLst/>
            <a:cxnLst/>
            <a:rect l="l" t="t" r="r" b="b"/>
            <a:pathLst>
              <a:path w="1548514" h="1548514">
                <a:moveTo>
                  <a:pt x="0" y="0"/>
                </a:moveTo>
                <a:lnTo>
                  <a:pt x="1548515" y="0"/>
                </a:lnTo>
                <a:lnTo>
                  <a:pt x="1548515" y="1548515"/>
                </a:lnTo>
                <a:lnTo>
                  <a:pt x="0" y="15485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6E53D2D6-BB08-D650-740C-2DF9866EA4C8}"/>
              </a:ext>
            </a:extLst>
          </p:cNvPr>
          <p:cNvSpPr/>
          <p:nvPr/>
        </p:nvSpPr>
        <p:spPr>
          <a:xfrm>
            <a:off x="7025274" y="2789750"/>
            <a:ext cx="997239" cy="1020193"/>
          </a:xfrm>
          <a:custGeom>
            <a:avLst/>
            <a:gdLst/>
            <a:ahLst/>
            <a:cxnLst/>
            <a:rect l="l" t="t" r="r" b="b"/>
            <a:pathLst>
              <a:path w="1495858" h="1530290">
                <a:moveTo>
                  <a:pt x="0" y="0"/>
                </a:moveTo>
                <a:lnTo>
                  <a:pt x="1495858" y="0"/>
                </a:lnTo>
                <a:lnTo>
                  <a:pt x="1495858" y="1530290"/>
                </a:lnTo>
                <a:lnTo>
                  <a:pt x="0" y="1530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8" name="Freeform 16">
            <a:extLst>
              <a:ext uri="{FF2B5EF4-FFF2-40B4-BE49-F238E27FC236}">
                <a16:creationId xmlns:a16="http://schemas.microsoft.com/office/drawing/2014/main" id="{6289CBC5-9E9C-7382-D939-930C7FF703C6}"/>
              </a:ext>
            </a:extLst>
          </p:cNvPr>
          <p:cNvSpPr/>
          <p:nvPr/>
        </p:nvSpPr>
        <p:spPr>
          <a:xfrm rot="2700000">
            <a:off x="9895036" y="279478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9" name="Freeform 21">
            <a:extLst>
              <a:ext uri="{FF2B5EF4-FFF2-40B4-BE49-F238E27FC236}">
                <a16:creationId xmlns:a16="http://schemas.microsoft.com/office/drawing/2014/main" id="{B8A0177A-36F4-714C-C17A-41E104964CA0}"/>
              </a:ext>
            </a:extLst>
          </p:cNvPr>
          <p:cNvSpPr/>
          <p:nvPr/>
        </p:nvSpPr>
        <p:spPr>
          <a:xfrm>
            <a:off x="1320542" y="2795599"/>
            <a:ext cx="1027161" cy="996347"/>
          </a:xfrm>
          <a:custGeom>
            <a:avLst/>
            <a:gdLst/>
            <a:ahLst/>
            <a:cxnLst/>
            <a:rect l="l" t="t" r="r" b="b"/>
            <a:pathLst>
              <a:path w="1540742" h="1494520">
                <a:moveTo>
                  <a:pt x="0" y="0"/>
                </a:moveTo>
                <a:lnTo>
                  <a:pt x="1540742" y="0"/>
                </a:lnTo>
                <a:lnTo>
                  <a:pt x="1540742" y="1494519"/>
                </a:lnTo>
                <a:lnTo>
                  <a:pt x="0" y="14945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0" name="Freeform 22">
            <a:extLst>
              <a:ext uri="{FF2B5EF4-FFF2-40B4-BE49-F238E27FC236}">
                <a16:creationId xmlns:a16="http://schemas.microsoft.com/office/drawing/2014/main" id="{AB0C5E4D-774D-B2BB-C6D1-C252A508CB67}"/>
              </a:ext>
            </a:extLst>
          </p:cNvPr>
          <p:cNvSpPr/>
          <p:nvPr/>
        </p:nvSpPr>
        <p:spPr>
          <a:xfrm>
            <a:off x="7025274" y="3074843"/>
            <a:ext cx="518149" cy="301737"/>
          </a:xfrm>
          <a:custGeom>
            <a:avLst/>
            <a:gdLst/>
            <a:ahLst/>
            <a:cxnLst/>
            <a:rect l="l" t="t" r="r" b="b"/>
            <a:pathLst>
              <a:path w="777223" h="452605">
                <a:moveTo>
                  <a:pt x="0" y="0"/>
                </a:moveTo>
                <a:lnTo>
                  <a:pt x="777222" y="0"/>
                </a:lnTo>
                <a:lnTo>
                  <a:pt x="777222" y="452605"/>
                </a:lnTo>
                <a:lnTo>
                  <a:pt x="0" y="452605"/>
                </a:lnTo>
                <a:lnTo>
                  <a:pt x="0" y="0"/>
                </a:lnTo>
                <a:close/>
              </a:path>
            </a:pathLst>
          </a:custGeom>
          <a:blipFill>
            <a:blip r:embed="rId14">
              <a:extLst>
                <a:ext uri="{96DAC541-7B7A-43D3-8B79-37D633B846F1}">
                  <asvg:svgBlip xmlns:asvg="http://schemas.microsoft.com/office/drawing/2016/SVG/main" r:embed="rId15"/>
                </a:ext>
              </a:extLst>
            </a:blip>
            <a:stretch>
              <a:fillRect t="-94483" r="-92462" b="-143623"/>
            </a:stretch>
          </a:blipFill>
        </p:spPr>
        <p:txBody>
          <a:bodyPr/>
          <a:lstStyle/>
          <a:p>
            <a:endParaRPr lang="en-GB" sz="800"/>
          </a:p>
        </p:txBody>
      </p:sp>
    </p:spTree>
    <p:extLst>
      <p:ext uri="{BB962C8B-B14F-4D97-AF65-F5344CB8AC3E}">
        <p14:creationId xmlns:p14="http://schemas.microsoft.com/office/powerpoint/2010/main" val="1705024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1B2E"/>
                </a:solidFill>
                <a:effectLst/>
                <a:uLnTx/>
                <a:uFillTx/>
                <a:latin typeface="Arial" panose="020B0604020202020204" pitchFamily="34" charset="0"/>
                <a:ea typeface="+mn-ea"/>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38F"/>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38F"/>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marL="0" marR="0" lvl="0" indent="0" algn="ctr" defTabSz="914400" rtl="0" eaLnBrk="1" fontAlgn="auto" latinLnBrk="0" hangingPunct="1">
              <a:lnSpc>
                <a:spcPts val="15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marL="0" marR="0" lvl="0" indent="0" algn="ctr" defTabSz="914400" rtl="0" eaLnBrk="1" fontAlgn="auto" latinLnBrk="0" hangingPunct="1">
              <a:lnSpc>
                <a:spcPts val="15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3350922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3.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28</TotalTime>
  <Words>1336</Words>
  <Application>Microsoft Office PowerPoint</Application>
  <PresentationFormat>Widescreen</PresentationFormat>
  <Paragraphs>140</Paragraphs>
  <Slides>26</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