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28"/>
  </p:notesMasterIdLst>
  <p:handoutMasterIdLst>
    <p:handoutMasterId r:id="rId29"/>
  </p:handoutMasterIdLst>
  <p:sldIdLst>
    <p:sldId id="394" r:id="rId5"/>
    <p:sldId id="393" r:id="rId6"/>
    <p:sldId id="395" r:id="rId7"/>
    <p:sldId id="396" r:id="rId8"/>
    <p:sldId id="397" r:id="rId9"/>
    <p:sldId id="398" r:id="rId10"/>
    <p:sldId id="411" r:id="rId11"/>
    <p:sldId id="410" r:id="rId12"/>
    <p:sldId id="400" r:id="rId13"/>
    <p:sldId id="412" r:id="rId14"/>
    <p:sldId id="401" r:id="rId15"/>
    <p:sldId id="404" r:id="rId16"/>
    <p:sldId id="402" r:id="rId17"/>
    <p:sldId id="405" r:id="rId18"/>
    <p:sldId id="418" r:id="rId19"/>
    <p:sldId id="403" r:id="rId20"/>
    <p:sldId id="406" r:id="rId21"/>
    <p:sldId id="414" r:id="rId22"/>
    <p:sldId id="415" r:id="rId23"/>
    <p:sldId id="417" r:id="rId24"/>
    <p:sldId id="407" r:id="rId25"/>
    <p:sldId id="419" r:id="rId26"/>
    <p:sldId id="4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/>
  <p:cmAuthor id="2" name="Djerdana Ivosevic" initials="DI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E"/>
    <a:srgbClr val="FF66FF"/>
    <a:srgbClr val="00498F"/>
    <a:srgbClr val="D93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8D2E9-3B74-4536-998E-FAABC540A690}" v="8" dt="2024-08-21T14:34:23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 autoAdjust="0"/>
    <p:restoredTop sz="76739" autoAdjust="0"/>
  </p:normalViewPr>
  <p:slideViewPr>
    <p:cSldViewPr snapToGrid="0">
      <p:cViewPr varScale="1">
        <p:scale>
          <a:sx n="57" d="100"/>
          <a:sy n="57" d="100"/>
        </p:scale>
        <p:origin x="70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ramarenko" userId="4c2d908c-164d-4554-8a0b-eb05e5d9c009" providerId="ADAL" clId="{F27D5B54-F380-4067-A7CB-89EB3830626A}"/>
    <pc:docChg chg="modSld">
      <pc:chgData name="Maria Kramarenko" userId="4c2d908c-164d-4554-8a0b-eb05e5d9c009" providerId="ADAL" clId="{F27D5B54-F380-4067-A7CB-89EB3830626A}" dt="2023-06-14T14:30:21.428" v="5" actId="20577"/>
      <pc:docMkLst>
        <pc:docMk/>
      </pc:docMkLst>
      <pc:sldChg chg="modSp mod">
        <pc:chgData name="Maria Kramarenko" userId="4c2d908c-164d-4554-8a0b-eb05e5d9c009" providerId="ADAL" clId="{F27D5B54-F380-4067-A7CB-89EB3830626A}" dt="2023-06-14T14:30:21.428" v="5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F27D5B54-F380-4067-A7CB-89EB3830626A}" dt="2023-06-14T14:30:21.428" v="5" actId="20577"/>
          <ac:spMkLst>
            <pc:docMk/>
            <pc:sldMk cId="1421219088" sldId="395"/>
            <ac:spMk id="3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C358D2E9-3B74-4536-998E-FAABC540A690}"/>
    <pc:docChg chg="undo custSel modSld">
      <pc:chgData name="Maria Kramarenko" userId="4c2d908c-164d-4554-8a0b-eb05e5d9c009" providerId="ADAL" clId="{C358D2E9-3B74-4536-998E-FAABC540A690}" dt="2024-08-21T14:38:29.586" v="329" actId="20577"/>
      <pc:docMkLst>
        <pc:docMk/>
      </pc:docMkLst>
      <pc:sldChg chg="modSp mod">
        <pc:chgData name="Maria Kramarenko" userId="4c2d908c-164d-4554-8a0b-eb05e5d9c009" providerId="ADAL" clId="{C358D2E9-3B74-4536-998E-FAABC540A690}" dt="2024-08-21T12:22:36.104" v="1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C358D2E9-3B74-4536-998E-FAABC540A690}" dt="2024-08-21T12:22:36.104" v="1" actId="20577"/>
          <ac:spMkLst>
            <pc:docMk/>
            <pc:sldMk cId="1421219088" sldId="395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C358D2E9-3B74-4536-998E-FAABC540A690}" dt="2024-08-21T12:40:21.563" v="16" actId="20577"/>
        <pc:sldMkLst>
          <pc:docMk/>
          <pc:sldMk cId="2732817288" sldId="397"/>
        </pc:sldMkLst>
        <pc:spChg chg="mod">
          <ac:chgData name="Maria Kramarenko" userId="4c2d908c-164d-4554-8a0b-eb05e5d9c009" providerId="ADAL" clId="{C358D2E9-3B74-4536-998E-FAABC540A690}" dt="2024-08-21T12:40:21.563" v="16" actId="20577"/>
          <ac:spMkLst>
            <pc:docMk/>
            <pc:sldMk cId="2732817288" sldId="397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C358D2E9-3B74-4536-998E-FAABC540A690}" dt="2024-08-21T13:45:54.852" v="128" actId="27636"/>
        <pc:sldMkLst>
          <pc:docMk/>
          <pc:sldMk cId="2162275512" sldId="401"/>
        </pc:sldMkLst>
        <pc:spChg chg="mod">
          <ac:chgData name="Maria Kramarenko" userId="4c2d908c-164d-4554-8a0b-eb05e5d9c009" providerId="ADAL" clId="{C358D2E9-3B74-4536-998E-FAABC540A690}" dt="2024-08-21T13:45:54.852" v="128" actId="27636"/>
          <ac:spMkLst>
            <pc:docMk/>
            <pc:sldMk cId="2162275512" sldId="401"/>
            <ac:spMk id="3" creationId="{00000000-0000-0000-0000-000000000000}"/>
          </ac:spMkLst>
        </pc:spChg>
        <pc:picChg chg="mod">
          <ac:chgData name="Maria Kramarenko" userId="4c2d908c-164d-4554-8a0b-eb05e5d9c009" providerId="ADAL" clId="{C358D2E9-3B74-4536-998E-FAABC540A690}" dt="2024-08-21T13:34:02.634" v="125" actId="1076"/>
          <ac:picMkLst>
            <pc:docMk/>
            <pc:sldMk cId="2162275512" sldId="401"/>
            <ac:picMk id="4" creationId="{91BBAD51-8011-40FA-96E7-B10CAA2871F2}"/>
          </ac:picMkLst>
        </pc:picChg>
      </pc:sldChg>
      <pc:sldChg chg="modSp mod">
        <pc:chgData name="Maria Kramarenko" userId="4c2d908c-164d-4554-8a0b-eb05e5d9c009" providerId="ADAL" clId="{C358D2E9-3B74-4536-998E-FAABC540A690}" dt="2024-08-21T13:47:10.776" v="160" actId="20577"/>
        <pc:sldMkLst>
          <pc:docMk/>
          <pc:sldMk cId="459718748" sldId="402"/>
        </pc:sldMkLst>
        <pc:spChg chg="mod">
          <ac:chgData name="Maria Kramarenko" userId="4c2d908c-164d-4554-8a0b-eb05e5d9c009" providerId="ADAL" clId="{C358D2E9-3B74-4536-998E-FAABC540A690}" dt="2024-08-21T13:47:10.776" v="160" actId="20577"/>
          <ac:spMkLst>
            <pc:docMk/>
            <pc:sldMk cId="459718748" sldId="402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C358D2E9-3B74-4536-998E-FAABC540A690}" dt="2024-08-21T14:38:29.586" v="329" actId="20577"/>
        <pc:sldMkLst>
          <pc:docMk/>
          <pc:sldMk cId="1732803424" sldId="406"/>
        </pc:sldMkLst>
        <pc:spChg chg="mod">
          <ac:chgData name="Maria Kramarenko" userId="4c2d908c-164d-4554-8a0b-eb05e5d9c009" providerId="ADAL" clId="{C358D2E9-3B74-4536-998E-FAABC540A690}" dt="2024-08-21T14:38:29.586" v="329" actId="20577"/>
          <ac:spMkLst>
            <pc:docMk/>
            <pc:sldMk cId="1732803424" sldId="406"/>
            <ac:spMk id="3" creationId="{00000000-0000-0000-0000-000000000000}"/>
          </ac:spMkLst>
        </pc:spChg>
      </pc:sldChg>
      <pc:sldChg chg="addSp delSp modSp mod">
        <pc:chgData name="Maria Kramarenko" userId="4c2d908c-164d-4554-8a0b-eb05e5d9c009" providerId="ADAL" clId="{C358D2E9-3B74-4536-998E-FAABC540A690}" dt="2024-08-21T14:12:33.549" v="298" actId="1076"/>
        <pc:sldMkLst>
          <pc:docMk/>
          <pc:sldMk cId="3839476354" sldId="407"/>
        </pc:sldMkLst>
        <pc:picChg chg="del">
          <ac:chgData name="Maria Kramarenko" userId="4c2d908c-164d-4554-8a0b-eb05e5d9c009" providerId="ADAL" clId="{C358D2E9-3B74-4536-998E-FAABC540A690}" dt="2024-08-21T14:12:09.897" v="293" actId="478"/>
          <ac:picMkLst>
            <pc:docMk/>
            <pc:sldMk cId="3839476354" sldId="407"/>
            <ac:picMk id="5" creationId="{52E8BF0F-13B6-4D02-A48A-FA93F15FB083}"/>
          </ac:picMkLst>
        </pc:picChg>
        <pc:picChg chg="add mod">
          <ac:chgData name="Maria Kramarenko" userId="4c2d908c-164d-4554-8a0b-eb05e5d9c009" providerId="ADAL" clId="{C358D2E9-3B74-4536-998E-FAABC540A690}" dt="2024-08-21T14:12:33.549" v="298" actId="1076"/>
          <ac:picMkLst>
            <pc:docMk/>
            <pc:sldMk cId="3839476354" sldId="407"/>
            <ac:picMk id="6" creationId="{9E6F17ED-B86D-5A03-A6F9-C9309E3D6E75}"/>
          </ac:picMkLst>
        </pc:picChg>
      </pc:sldChg>
      <pc:sldChg chg="addSp delSp modSp mod">
        <pc:chgData name="Maria Kramarenko" userId="4c2d908c-164d-4554-8a0b-eb05e5d9c009" providerId="ADAL" clId="{C358D2E9-3B74-4536-998E-FAABC540A690}" dt="2024-08-21T14:34:23.290" v="303" actId="1076"/>
        <pc:sldMkLst>
          <pc:docMk/>
          <pc:sldMk cId="1265187972" sldId="410"/>
        </pc:sldMkLst>
        <pc:picChg chg="add mod">
          <ac:chgData name="Maria Kramarenko" userId="4c2d908c-164d-4554-8a0b-eb05e5d9c009" providerId="ADAL" clId="{C358D2E9-3B74-4536-998E-FAABC540A690}" dt="2024-08-21T14:34:23.290" v="303" actId="1076"/>
          <ac:picMkLst>
            <pc:docMk/>
            <pc:sldMk cId="1265187972" sldId="410"/>
            <ac:picMk id="4" creationId="{1A435E57-75F5-12E1-ED6E-783C2A60CB2A}"/>
          </ac:picMkLst>
        </pc:picChg>
        <pc:picChg chg="del">
          <ac:chgData name="Maria Kramarenko" userId="4c2d908c-164d-4554-8a0b-eb05e5d9c009" providerId="ADAL" clId="{C358D2E9-3B74-4536-998E-FAABC540A690}" dt="2024-08-21T14:34:10.969" v="299" actId="478"/>
          <ac:picMkLst>
            <pc:docMk/>
            <pc:sldMk cId="1265187972" sldId="410"/>
            <ac:picMk id="5" creationId="{940E9456-E7FE-4004-A712-F59CFD3069B7}"/>
          </ac:picMkLst>
        </pc:picChg>
      </pc:sldChg>
      <pc:sldChg chg="modSp mod">
        <pc:chgData name="Maria Kramarenko" userId="4c2d908c-164d-4554-8a0b-eb05e5d9c009" providerId="ADAL" clId="{C358D2E9-3B74-4536-998E-FAABC540A690}" dt="2024-08-21T13:56:32.429" v="180" actId="1076"/>
        <pc:sldMkLst>
          <pc:docMk/>
          <pc:sldMk cId="4135496265" sldId="415"/>
        </pc:sldMkLst>
        <pc:spChg chg="mod">
          <ac:chgData name="Maria Kramarenko" userId="4c2d908c-164d-4554-8a0b-eb05e5d9c009" providerId="ADAL" clId="{C358D2E9-3B74-4536-998E-FAABC540A690}" dt="2024-08-21T13:56:22.611" v="179" actId="1076"/>
          <ac:spMkLst>
            <pc:docMk/>
            <pc:sldMk cId="4135496265" sldId="415"/>
            <ac:spMk id="7" creationId="{00000000-0000-0000-0000-000000000000}"/>
          </ac:spMkLst>
        </pc:spChg>
        <pc:picChg chg="mod">
          <ac:chgData name="Maria Kramarenko" userId="4c2d908c-164d-4554-8a0b-eb05e5d9c009" providerId="ADAL" clId="{C358D2E9-3B74-4536-998E-FAABC540A690}" dt="2024-08-21T13:56:32.429" v="180" actId="1076"/>
          <ac:picMkLst>
            <pc:docMk/>
            <pc:sldMk cId="4135496265" sldId="415"/>
            <ac:picMk id="9" creationId="{5761AA75-22FE-4B43-9B11-F81E616D6FDA}"/>
          </ac:picMkLst>
        </pc:picChg>
      </pc:sldChg>
      <pc:sldChg chg="addSp delSp modSp mod modNotesTx">
        <pc:chgData name="Maria Kramarenko" userId="4c2d908c-164d-4554-8a0b-eb05e5d9c009" providerId="ADAL" clId="{C358D2E9-3B74-4536-998E-FAABC540A690}" dt="2024-08-21T14:09:22.303" v="289" actId="20577"/>
        <pc:sldMkLst>
          <pc:docMk/>
          <pc:sldMk cId="1749591339" sldId="417"/>
        </pc:sldMkLst>
        <pc:spChg chg="mod">
          <ac:chgData name="Maria Kramarenko" userId="4c2d908c-164d-4554-8a0b-eb05e5d9c009" providerId="ADAL" clId="{C358D2E9-3B74-4536-998E-FAABC540A690}" dt="2024-08-21T14:02:38.376" v="216" actId="20577"/>
          <ac:spMkLst>
            <pc:docMk/>
            <pc:sldMk cId="1749591339" sldId="417"/>
            <ac:spMk id="3" creationId="{00000000-0000-0000-0000-000000000000}"/>
          </ac:spMkLst>
        </pc:spChg>
        <pc:picChg chg="del">
          <ac:chgData name="Maria Kramarenko" userId="4c2d908c-164d-4554-8a0b-eb05e5d9c009" providerId="ADAL" clId="{C358D2E9-3B74-4536-998E-FAABC540A690}" dt="2024-08-21T14:00:08.967" v="181" actId="478"/>
          <ac:picMkLst>
            <pc:docMk/>
            <pc:sldMk cId="1749591339" sldId="417"/>
            <ac:picMk id="5" creationId="{7CA9A84F-8AC7-7548-A9C4-9C6C94FAB152}"/>
          </ac:picMkLst>
        </pc:picChg>
        <pc:picChg chg="add mod">
          <ac:chgData name="Maria Kramarenko" userId="4c2d908c-164d-4554-8a0b-eb05e5d9c009" providerId="ADAL" clId="{C358D2E9-3B74-4536-998E-FAABC540A690}" dt="2024-08-21T14:00:40.372" v="195" actId="14100"/>
          <ac:picMkLst>
            <pc:docMk/>
            <pc:sldMk cId="1749591339" sldId="417"/>
            <ac:picMk id="6" creationId="{702E7038-3E75-2593-78F6-F98EE566E618}"/>
          </ac:picMkLst>
        </pc:picChg>
        <pc:picChg chg="add mod">
          <ac:chgData name="Maria Kramarenko" userId="4c2d908c-164d-4554-8a0b-eb05e5d9c009" providerId="ADAL" clId="{C358D2E9-3B74-4536-998E-FAABC540A690}" dt="2024-08-21T14:04:12.724" v="228" actId="1076"/>
          <ac:picMkLst>
            <pc:docMk/>
            <pc:sldMk cId="1749591339" sldId="417"/>
            <ac:picMk id="8" creationId="{96CE046B-2D39-F9CC-7D3B-02F3F611CF4E}"/>
          </ac:picMkLst>
        </pc:picChg>
        <pc:picChg chg="del mod">
          <ac:chgData name="Maria Kramarenko" userId="4c2d908c-164d-4554-8a0b-eb05e5d9c009" providerId="ADAL" clId="{C358D2E9-3B74-4536-998E-FAABC540A690}" dt="2024-08-21T14:02:51.479" v="217" actId="478"/>
          <ac:picMkLst>
            <pc:docMk/>
            <pc:sldMk cId="1749591339" sldId="417"/>
            <ac:picMk id="12" creationId="{9B7FB70D-8E1E-E966-095F-0551B64E4DF6}"/>
          </ac:picMkLst>
        </pc:picChg>
      </pc:sldChg>
    </pc:docChg>
  </pc:docChgLst>
  <pc:docChgLst>
    <pc:chgData name="Maria Kramarenko" userId="4c2d908c-164d-4554-8a0b-eb05e5d9c009" providerId="ADAL" clId="{8C20036D-E393-4773-B2EE-69BF671A89AA}"/>
    <pc:docChg chg="modSld">
      <pc:chgData name="Maria Kramarenko" userId="4c2d908c-164d-4554-8a0b-eb05e5d9c009" providerId="ADAL" clId="{8C20036D-E393-4773-B2EE-69BF671A89AA}" dt="2023-12-05T15:38:07.823" v="4" actId="20577"/>
      <pc:docMkLst>
        <pc:docMk/>
      </pc:docMkLst>
      <pc:sldChg chg="modSp mod">
        <pc:chgData name="Maria Kramarenko" userId="4c2d908c-164d-4554-8a0b-eb05e5d9c009" providerId="ADAL" clId="{8C20036D-E393-4773-B2EE-69BF671A89AA}" dt="2023-12-05T15:38:07.823" v="4" actId="20577"/>
        <pc:sldMkLst>
          <pc:docMk/>
          <pc:sldMk cId="1749591339" sldId="417"/>
        </pc:sldMkLst>
        <pc:spChg chg="mod">
          <ac:chgData name="Maria Kramarenko" userId="4c2d908c-164d-4554-8a0b-eb05e5d9c009" providerId="ADAL" clId="{8C20036D-E393-4773-B2EE-69BF671A89AA}" dt="2023-12-05T15:38:07.823" v="4" actId="20577"/>
          <ac:spMkLst>
            <pc:docMk/>
            <pc:sldMk cId="1749591339" sldId="417"/>
            <ac:spMk id="2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2E1BB083-73CA-40A8-A2F1-E4693140708E}"/>
    <pc:docChg chg="undo custSel modSld">
      <pc:chgData name="Maria Kramarenko" userId="4c2d908c-164d-4554-8a0b-eb05e5d9c009" providerId="ADAL" clId="{2E1BB083-73CA-40A8-A2F1-E4693140708E}" dt="2023-08-18T13:16:25.390" v="130" actId="20577"/>
      <pc:docMkLst>
        <pc:docMk/>
      </pc:docMkLst>
      <pc:sldChg chg="addSp delSp modSp mod">
        <pc:chgData name="Maria Kramarenko" userId="4c2d908c-164d-4554-8a0b-eb05e5d9c009" providerId="ADAL" clId="{2E1BB083-73CA-40A8-A2F1-E4693140708E}" dt="2023-08-18T13:16:25.390" v="130" actId="20577"/>
        <pc:sldMkLst>
          <pc:docMk/>
          <pc:sldMk cId="1749591339" sldId="417"/>
        </pc:sldMkLst>
        <pc:spChg chg="mod">
          <ac:chgData name="Maria Kramarenko" userId="4c2d908c-164d-4554-8a0b-eb05e5d9c009" providerId="ADAL" clId="{2E1BB083-73CA-40A8-A2F1-E4693140708E}" dt="2023-08-18T13:16:25.390" v="130" actId="20577"/>
          <ac:spMkLst>
            <pc:docMk/>
            <pc:sldMk cId="1749591339" sldId="417"/>
            <ac:spMk id="2" creationId="{00000000-0000-0000-0000-000000000000}"/>
          </ac:spMkLst>
        </pc:spChg>
        <pc:spChg chg="mod">
          <ac:chgData name="Maria Kramarenko" userId="4c2d908c-164d-4554-8a0b-eb05e5d9c009" providerId="ADAL" clId="{2E1BB083-73CA-40A8-A2F1-E4693140708E}" dt="2023-08-18T13:15:37.503" v="126" actId="20577"/>
          <ac:spMkLst>
            <pc:docMk/>
            <pc:sldMk cId="1749591339" sldId="417"/>
            <ac:spMk id="3" creationId="{00000000-0000-0000-0000-000000000000}"/>
          </ac:spMkLst>
        </pc:spChg>
        <pc:spChg chg="add del">
          <ac:chgData name="Maria Kramarenko" userId="4c2d908c-164d-4554-8a0b-eb05e5d9c009" providerId="ADAL" clId="{2E1BB083-73CA-40A8-A2F1-E4693140708E}" dt="2023-08-18T13:09:32.274" v="12" actId="22"/>
          <ac:spMkLst>
            <pc:docMk/>
            <pc:sldMk cId="1749591339" sldId="417"/>
            <ac:spMk id="6" creationId="{BCDD8D8E-6E49-D7C0-7611-A34B152103FF}"/>
          </ac:spMkLst>
        </pc:spChg>
        <pc:spChg chg="add del">
          <ac:chgData name="Maria Kramarenko" userId="4c2d908c-164d-4554-8a0b-eb05e5d9c009" providerId="ADAL" clId="{2E1BB083-73CA-40A8-A2F1-E4693140708E}" dt="2023-08-18T13:11:35.988" v="49" actId="22"/>
          <ac:spMkLst>
            <pc:docMk/>
            <pc:sldMk cId="1749591339" sldId="417"/>
            <ac:spMk id="8" creationId="{E341B47F-63FD-137C-0AF2-516A189CF6F1}"/>
          </ac:spMkLst>
        </pc:spChg>
        <pc:picChg chg="add del mod">
          <ac:chgData name="Maria Kramarenko" userId="4c2d908c-164d-4554-8a0b-eb05e5d9c009" providerId="ADAL" clId="{2E1BB083-73CA-40A8-A2F1-E4693140708E}" dt="2023-08-18T13:15:38.048" v="127" actId="478"/>
          <ac:picMkLst>
            <pc:docMk/>
            <pc:sldMk cId="1749591339" sldId="417"/>
            <ac:picMk id="5" creationId="{7CA9A84F-8AC7-7548-A9C4-9C6C94FAB152}"/>
          </ac:picMkLst>
        </pc:picChg>
        <pc:picChg chg="add del mod">
          <ac:chgData name="Maria Kramarenko" userId="4c2d908c-164d-4554-8a0b-eb05e5d9c009" providerId="ADAL" clId="{2E1BB083-73CA-40A8-A2F1-E4693140708E}" dt="2023-08-18T13:12:19.390" v="57" actId="22"/>
          <ac:picMkLst>
            <pc:docMk/>
            <pc:sldMk cId="1749591339" sldId="417"/>
            <ac:picMk id="10" creationId="{073EFD30-D229-621A-59BD-6289C1681DAA}"/>
          </ac:picMkLst>
        </pc:picChg>
        <pc:picChg chg="add mod modCrop">
          <ac:chgData name="Maria Kramarenko" userId="4c2d908c-164d-4554-8a0b-eb05e5d9c009" providerId="ADAL" clId="{2E1BB083-73CA-40A8-A2F1-E4693140708E}" dt="2023-08-18T13:15:51.387" v="128" actId="1076"/>
          <ac:picMkLst>
            <pc:docMk/>
            <pc:sldMk cId="1749591339" sldId="417"/>
            <ac:picMk id="12" creationId="{9B7FB70D-8E1E-E966-095F-0551B64E4DF6}"/>
          </ac:picMkLst>
        </pc:picChg>
      </pc:sldChg>
    </pc:docChg>
  </pc:docChgLst>
  <pc:docChgLst>
    <pc:chgData name="Maria Kramarenko" userId="4c2d908c-164d-4554-8a0b-eb05e5d9c009" providerId="ADAL" clId="{5FD43D78-121F-4362-8FB0-209714F00F16}"/>
    <pc:docChg chg="modSld">
      <pc:chgData name="Maria Kramarenko" userId="4c2d908c-164d-4554-8a0b-eb05e5d9c009" providerId="ADAL" clId="{5FD43D78-121F-4362-8FB0-209714F00F16}" dt="2022-11-24T09:02:39.239" v="9" actId="20577"/>
      <pc:docMkLst>
        <pc:docMk/>
      </pc:docMkLst>
      <pc:sldChg chg="modSp mod">
        <pc:chgData name="Maria Kramarenko" userId="4c2d908c-164d-4554-8a0b-eb05e5d9c009" providerId="ADAL" clId="{5FD43D78-121F-4362-8FB0-209714F00F16}" dt="2022-11-24T09:02:39.239" v="9" actId="20577"/>
        <pc:sldMkLst>
          <pc:docMk/>
          <pc:sldMk cId="870862653" sldId="393"/>
        </pc:sldMkLst>
        <pc:spChg chg="mod">
          <ac:chgData name="Maria Kramarenko" userId="4c2d908c-164d-4554-8a0b-eb05e5d9c009" providerId="ADAL" clId="{5FD43D78-121F-4362-8FB0-209714F00F16}" dt="2022-11-24T09:02:39.239" v="9" actId="20577"/>
          <ac:spMkLst>
            <pc:docMk/>
            <pc:sldMk cId="870862653" sldId="393"/>
            <ac:spMk id="3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6D974B28-C54A-499F-99E8-6E33D0DED761}"/>
    <pc:docChg chg="undo custSel modSld">
      <pc:chgData name="Maria Kramarenko" userId="4c2d908c-164d-4554-8a0b-eb05e5d9c009" providerId="ADAL" clId="{6D974B28-C54A-499F-99E8-6E33D0DED761}" dt="2022-09-29T13:59:15.955" v="145" actId="20577"/>
      <pc:docMkLst>
        <pc:docMk/>
      </pc:docMkLst>
      <pc:sldChg chg="modSp mod">
        <pc:chgData name="Maria Kramarenko" userId="4c2d908c-164d-4554-8a0b-eb05e5d9c009" providerId="ADAL" clId="{6D974B28-C54A-499F-99E8-6E33D0DED761}" dt="2022-09-29T13:59:15.955" v="145" actId="20577"/>
        <pc:sldMkLst>
          <pc:docMk/>
          <pc:sldMk cId="2162275512" sldId="401"/>
        </pc:sldMkLst>
        <pc:spChg chg="mod">
          <ac:chgData name="Maria Kramarenko" userId="4c2d908c-164d-4554-8a0b-eb05e5d9c009" providerId="ADAL" clId="{6D974B28-C54A-499F-99E8-6E33D0DED761}" dt="2022-09-29T12:40:04.120" v="134" actId="1076"/>
          <ac:spMkLst>
            <pc:docMk/>
            <pc:sldMk cId="2162275512" sldId="401"/>
            <ac:spMk id="2" creationId="{00000000-0000-0000-0000-000000000000}"/>
          </ac:spMkLst>
        </pc:spChg>
        <pc:spChg chg="mod">
          <ac:chgData name="Maria Kramarenko" userId="4c2d908c-164d-4554-8a0b-eb05e5d9c009" providerId="ADAL" clId="{6D974B28-C54A-499F-99E8-6E33D0DED761}" dt="2022-09-29T13:59:15.955" v="145" actId="20577"/>
          <ac:spMkLst>
            <pc:docMk/>
            <pc:sldMk cId="2162275512" sldId="401"/>
            <ac:spMk id="3" creationId="{00000000-0000-0000-0000-000000000000}"/>
          </ac:spMkLst>
        </pc:spChg>
      </pc:sldChg>
      <pc:sldChg chg="addSp delSp modSp mod">
        <pc:chgData name="Maria Kramarenko" userId="4c2d908c-164d-4554-8a0b-eb05e5d9c009" providerId="ADAL" clId="{6D974B28-C54A-499F-99E8-6E33D0DED761}" dt="2022-09-29T12:40:48.577" v="141" actId="1076"/>
        <pc:sldMkLst>
          <pc:docMk/>
          <pc:sldMk cId="1749591339" sldId="417"/>
        </pc:sldMkLst>
        <pc:spChg chg="mod">
          <ac:chgData name="Maria Kramarenko" userId="4c2d908c-164d-4554-8a0b-eb05e5d9c009" providerId="ADAL" clId="{6D974B28-C54A-499F-99E8-6E33D0DED761}" dt="2022-09-29T12:14:34.151" v="10" actId="20577"/>
          <ac:spMkLst>
            <pc:docMk/>
            <pc:sldMk cId="1749591339" sldId="417"/>
            <ac:spMk id="3" creationId="{00000000-0000-0000-0000-000000000000}"/>
          </ac:spMkLst>
        </pc:spChg>
        <pc:picChg chg="add mod">
          <ac:chgData name="Maria Kramarenko" userId="4c2d908c-164d-4554-8a0b-eb05e5d9c009" providerId="ADAL" clId="{6D974B28-C54A-499F-99E8-6E33D0DED761}" dt="2022-09-29T12:40:48.577" v="141" actId="1076"/>
          <ac:picMkLst>
            <pc:docMk/>
            <pc:sldMk cId="1749591339" sldId="417"/>
            <ac:picMk id="5" creationId="{7CA9A84F-8AC7-7548-A9C4-9C6C94FAB152}"/>
          </ac:picMkLst>
        </pc:picChg>
        <pc:picChg chg="del">
          <ac:chgData name="Maria Kramarenko" userId="4c2d908c-164d-4554-8a0b-eb05e5d9c009" providerId="ADAL" clId="{6D974B28-C54A-499F-99E8-6E33D0DED761}" dt="2022-09-29T12:14:26.716" v="0" actId="478"/>
          <ac:picMkLst>
            <pc:docMk/>
            <pc:sldMk cId="1749591339" sldId="417"/>
            <ac:picMk id="7" creationId="{F5959E96-6AD9-47DD-BCFF-67C10B8EAB62}"/>
          </ac:picMkLst>
        </pc:picChg>
      </pc:sldChg>
    </pc:docChg>
  </pc:docChgLst>
  <pc:docChgLst>
    <pc:chgData name="Maria Kramarenko" userId="4c2d908c-164d-4554-8a0b-eb05e5d9c009" providerId="ADAL" clId="{C3DC80DE-D245-4397-82FB-BB5CA22B30D8}"/>
    <pc:docChg chg="modSld">
      <pc:chgData name="Maria Kramarenko" userId="4c2d908c-164d-4554-8a0b-eb05e5d9c009" providerId="ADAL" clId="{C3DC80DE-D245-4397-82FB-BB5CA22B30D8}" dt="2022-10-27T10:08:21.356" v="4" actId="20577"/>
      <pc:docMkLst>
        <pc:docMk/>
      </pc:docMkLst>
      <pc:sldChg chg="modSp mod">
        <pc:chgData name="Maria Kramarenko" userId="4c2d908c-164d-4554-8a0b-eb05e5d9c009" providerId="ADAL" clId="{C3DC80DE-D245-4397-82FB-BB5CA22B30D8}" dt="2022-10-27T10:08:21.356" v="4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C3DC80DE-D245-4397-82FB-BB5CA22B30D8}" dt="2022-10-27T10:08:21.356" v="4" actId="20577"/>
          <ac:spMkLst>
            <pc:docMk/>
            <pc:sldMk cId="1421219088" sldId="395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08054" y="75535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012AE-AB2C-D44C-B37C-9698103B0B1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A4518266-6FB8-BB43-A937-C9B881E596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"/>
            <a:ext cx="6856413" cy="744018"/>
          </a:xfrm>
          <a:prstGeom prst="rect">
            <a:avLst/>
          </a:prstGeom>
        </p:spPr>
      </p:pic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276730" y="296568"/>
            <a:ext cx="2971800" cy="458788"/>
          </a:xfrm>
          <a:prstGeom prst="rect">
            <a:avLst/>
          </a:prstGeom>
        </p:spPr>
        <p:txBody>
          <a:bodyPr vert="horz" lIns="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880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5964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r">
              <a:defRPr sz="1200"/>
            </a:lvl1pPr>
          </a:lstStyle>
          <a:p>
            <a:fld id="{F6E6EC6A-736F-427C-84D0-6FACA94F2C4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305744FA-7D65-471E-BDFC-54D8349B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6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F3614-312A-4ABA-BE01-1B4BD7C8F020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4568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74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4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05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15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65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942"/>
            <a:ext cx="9604011" cy="1205014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594338"/>
            <a:ext cx="11224011" cy="458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635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994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4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1594800"/>
            <a:ext cx="112248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4589463"/>
            <a:ext cx="11224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594800"/>
            <a:ext cx="5508000" cy="45828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94800"/>
            <a:ext cx="5508000" cy="458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2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681163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" y="2505600"/>
            <a:ext cx="5508000" cy="368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0" y="1681200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0" y="2505075"/>
            <a:ext cx="5508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54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8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/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1594800"/>
            <a:ext cx="6530400" cy="4582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200" y="1594800"/>
            <a:ext cx="4296825" cy="4582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6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594800"/>
            <a:ext cx="11224800" cy="458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5200" y="6357600"/>
            <a:ext cx="154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6E71C-F0E3-48E9-BDAB-FC58F0AEF7FE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600" y="6357600"/>
            <a:ext cx="75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80000" y="6357600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vert="horz" lIns="0" tIns="45720" rIns="9000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16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1930630"/>
          </a:xfrm>
        </p:spPr>
        <p:txBody>
          <a:bodyPr>
            <a:normAutofit/>
          </a:bodyPr>
          <a:lstStyle/>
          <a:p>
            <a:r>
              <a:rPr lang="de-CH" altLang="en-US" dirty="0"/>
              <a:t>FDI World Dental </a:t>
            </a:r>
            <a:r>
              <a:rPr lang="de-CH" altLang="en-US" dirty="0" err="1"/>
              <a:t>Federation</a:t>
            </a:r>
            <a:endParaRPr lang="en-US" sz="31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36708"/>
            <a:ext cx="9144000" cy="2347275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ED1B2E"/>
                </a:solidFill>
                <a:ea typeface="+mj-ea"/>
                <a:cs typeface="+mj-cs"/>
              </a:rPr>
              <a:t>[Insert name of NLO]</a:t>
            </a:r>
          </a:p>
          <a:p>
            <a:r>
              <a:rPr lang="en-US" altLang="en-US" sz="3200" dirty="0">
                <a:solidFill>
                  <a:schemeClr val="tx1"/>
                </a:solidFill>
              </a:rPr>
              <a:t>FDI National Liaison Officer</a:t>
            </a:r>
          </a:p>
          <a:p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n-US" altLang="en-US" sz="2800" b="1" dirty="0"/>
            </a:br>
            <a:r>
              <a:rPr lang="en-US" altLang="en-US" sz="2800" b="1" dirty="0">
                <a:solidFill>
                  <a:srgbClr val="ED1B2E"/>
                </a:solidFill>
              </a:rPr>
              <a:t>[</a:t>
            </a:r>
            <a:r>
              <a:rPr lang="en-US" altLang="en-US" sz="2800" b="1" dirty="0">
                <a:solidFill>
                  <a:srgbClr val="ED1B2E"/>
                </a:solidFill>
                <a:ea typeface="+mj-ea"/>
                <a:cs typeface="+mj-cs"/>
              </a:rPr>
              <a:t>Insert name of NDA]</a:t>
            </a:r>
            <a:br>
              <a:rPr lang="en-US" altLang="en-US" sz="2800" b="1" i="1" dirty="0">
                <a:solidFill>
                  <a:srgbClr val="FF0000"/>
                </a:solidFill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9051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Regional Organizations and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683834"/>
            <a:ext cx="11224011" cy="5046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000" u="sng" dirty="0"/>
              <a:t>Regional Organizations</a:t>
            </a:r>
          </a:p>
          <a:p>
            <a:pPr marL="342900" lvl="1" indent="-342900"/>
            <a:r>
              <a:rPr lang="en-US" altLang="en-US" dirty="0"/>
              <a:t>African Regional Organization (ARO)</a:t>
            </a:r>
          </a:p>
          <a:p>
            <a:pPr marL="342900" lvl="1" indent="-342900"/>
            <a:r>
              <a:rPr lang="en-US" altLang="en-US" dirty="0"/>
              <a:t>Asia Pacific Regional Organization (APRO)</a:t>
            </a:r>
          </a:p>
          <a:p>
            <a:pPr marL="342900" lvl="1" indent="-342900"/>
            <a:r>
              <a:rPr lang="en-US" altLang="en-US" dirty="0"/>
              <a:t>European Regional Organization (ERO)</a:t>
            </a:r>
          </a:p>
          <a:p>
            <a:pPr marL="342900" lvl="1" indent="-342900"/>
            <a:r>
              <a:rPr lang="en-US" altLang="en-US" dirty="0"/>
              <a:t>Latin American Regional Organization (LARO)</a:t>
            </a:r>
          </a:p>
          <a:p>
            <a:pPr marL="342900" lvl="1" indent="-342900"/>
            <a:r>
              <a:rPr lang="en-US" altLang="en-US" dirty="0"/>
              <a:t>North American Regional Organization (NARO)</a:t>
            </a:r>
          </a:p>
          <a:p>
            <a:pPr marL="342900" lvl="1" indent="-342900"/>
            <a:endParaRPr lang="en-US" altLang="en-US" dirty="0"/>
          </a:p>
          <a:p>
            <a:pPr marL="0" indent="0">
              <a:buNone/>
            </a:pPr>
            <a:r>
              <a:rPr lang="en-US" altLang="en-US" sz="3000" u="sng" dirty="0"/>
              <a:t>Sections</a:t>
            </a:r>
          </a:p>
          <a:p>
            <a:r>
              <a:rPr lang="en-US" altLang="en-US" sz="2400" dirty="0"/>
              <a:t>Chief Dental Officer/Dental Public Health Section 	</a:t>
            </a:r>
          </a:p>
          <a:p>
            <a:r>
              <a:rPr lang="en-US" altLang="en-US" sz="2400" dirty="0"/>
              <a:t>Defense Forces Dental Services Section</a:t>
            </a:r>
          </a:p>
          <a:p>
            <a:r>
              <a:rPr lang="en-US" altLang="en-US" sz="2400" dirty="0"/>
              <a:t>Women Dentists Worldwide Section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705DD-8A95-42CB-9D66-E8F937A0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53" y="1866900"/>
            <a:ext cx="3273177" cy="4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36015"/>
            <a:ext cx="9604011" cy="1205014"/>
          </a:xfrm>
        </p:spPr>
        <p:txBody>
          <a:bodyPr/>
          <a:lstStyle/>
          <a:p>
            <a:r>
              <a:rPr lang="en-US" altLang="en-US" dirty="0"/>
              <a:t>Current Task Teams and Working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40" y="1379095"/>
            <a:ext cx="11369871" cy="5478905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Oral Health Observatory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Advocacy Working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World Oral Health Day Working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500" dirty="0"/>
              <a:t>Health and </a:t>
            </a:r>
            <a:r>
              <a:rPr lang="fr-FR" sz="2500" dirty="0" err="1"/>
              <a:t>Safety</a:t>
            </a:r>
            <a:r>
              <a:rPr lang="fr-FR" sz="2500" dirty="0"/>
              <a:t> in the Dental Workplace </a:t>
            </a:r>
            <a:r>
              <a:rPr lang="fr-FR" sz="2500" dirty="0" err="1"/>
              <a:t>Task</a:t>
            </a:r>
            <a:r>
              <a:rPr lang="fr-FR" sz="2500" dirty="0"/>
              <a:t>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Policy Statements Editorial </a:t>
            </a:r>
            <a:r>
              <a:rPr lang="en-US" altLang="en-US" sz="2500" dirty="0"/>
              <a:t>Working Group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Governance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Sustainability in Dentistry Task Team	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H" sz="2500" dirty="0"/>
              <a:t>Digital Cleft Care Task Team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Whole Mouth Health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Dental Materials &amp; Products Surveillance Task Team	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Oral Health for an Ageing Population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Whole Body Health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Ethics Working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Preventing AMR and Infections Task Team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H" sz="2500" dirty="0"/>
              <a:t>Standing Committee Chairs Working Group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Vision 2030 Implementation and Monitoring Expert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Regional Continuing Education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Master CE Adhesive and Aesthetic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Integrated Electronic Health Records in Dentistry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Mental Health and Well-being Task Team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en-US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BAD51-8011-40FA-96E7-B10CAA28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663" y="2052931"/>
            <a:ext cx="4430548" cy="34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rgbClr val="ED1B2E"/>
                </a:solidFill>
              </a:rPr>
              <a:t>Our </a:t>
            </a:r>
            <a:r>
              <a:rPr lang="en-US" altLang="en-US" dirty="0"/>
              <a:t>participation in Task Teams and Working Groups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947330" y="1696825"/>
            <a:ext cx="4821874" cy="448013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[Name]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[Committee]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[Role]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“[Brief quote]”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 picture]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117237" y="1696825"/>
            <a:ext cx="44211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[Name]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[Committee]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[Role]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“[Brief quote]”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 picture]</a:t>
            </a:r>
          </a:p>
        </p:txBody>
      </p:sp>
    </p:spTree>
    <p:extLst>
      <p:ext uri="{BB962C8B-B14F-4D97-AF65-F5344CB8AC3E}">
        <p14:creationId xmlns:p14="http://schemas.microsoft.com/office/powerpoint/2010/main" val="82750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dirty="0" err="1"/>
              <a:t>Membership</a:t>
            </a:r>
            <a:r>
              <a:rPr lang="fr-CH" altLang="en-US" dirty="0"/>
              <a:t> </a:t>
            </a:r>
            <a:r>
              <a:rPr lang="fr-CH" altLang="en-US" dirty="0" err="1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851102"/>
            <a:ext cx="11224011" cy="4325861"/>
          </a:xfrm>
        </p:spPr>
        <p:txBody>
          <a:bodyPr/>
          <a:lstStyle/>
          <a:p>
            <a:r>
              <a:rPr lang="fr-CH" altLang="en-US" dirty="0"/>
              <a:t>Participation in </a:t>
            </a:r>
            <a:r>
              <a:rPr lang="fr-CH" altLang="en-US" dirty="0" err="1"/>
              <a:t>decision-making</a:t>
            </a:r>
            <a:r>
              <a:rPr lang="fr-CH" altLang="en-US" dirty="0"/>
              <a:t> on oral </a:t>
            </a:r>
            <a:r>
              <a:rPr lang="fr-CH" altLang="en-US" dirty="0" err="1"/>
              <a:t>health</a:t>
            </a:r>
            <a:r>
              <a:rPr lang="fr-CH" altLang="en-US" dirty="0"/>
              <a:t> at global </a:t>
            </a:r>
            <a:r>
              <a:rPr lang="fr-CH" altLang="en-US" dirty="0" err="1"/>
              <a:t>level</a:t>
            </a:r>
            <a:endParaRPr lang="fr-CH" altLang="en-US" dirty="0"/>
          </a:p>
          <a:p>
            <a:r>
              <a:rPr lang="fr-CH" altLang="en-US" dirty="0"/>
              <a:t>Access to Continuos Education Programme</a:t>
            </a:r>
          </a:p>
          <a:p>
            <a:r>
              <a:rPr lang="fr-CH" altLang="en-US" dirty="0" err="1"/>
              <a:t>Possibilities</a:t>
            </a:r>
            <a:r>
              <a:rPr lang="fr-CH" altLang="en-US" dirty="0"/>
              <a:t> of </a:t>
            </a:r>
            <a:r>
              <a:rPr lang="fr-CH" altLang="en-US" dirty="0" err="1"/>
              <a:t>funding</a:t>
            </a:r>
            <a:r>
              <a:rPr lang="fr-CH" altLang="en-US" dirty="0"/>
              <a:t> national oral health </a:t>
            </a:r>
            <a:r>
              <a:rPr lang="fr-CH" altLang="en-US" dirty="0" err="1"/>
              <a:t>projects</a:t>
            </a:r>
            <a:r>
              <a:rPr lang="fr-CH" altLang="en-US" dirty="0"/>
              <a:t> </a:t>
            </a:r>
            <a:r>
              <a:rPr lang="fr-CH" altLang="en-US" dirty="0" err="1"/>
              <a:t>through</a:t>
            </a:r>
            <a:r>
              <a:rPr lang="fr-CH" altLang="en-US" dirty="0"/>
              <a:t> the World Dental Development Fund, Smile Grant, WOHD </a:t>
            </a:r>
            <a:r>
              <a:rPr lang="fr-CH" altLang="en-US" dirty="0" err="1"/>
              <a:t>award</a:t>
            </a:r>
            <a:endParaRPr lang="fr-CH" altLang="en-US" dirty="0"/>
          </a:p>
          <a:p>
            <a:r>
              <a:rPr lang="en-US" altLang="en-US" dirty="0"/>
              <a:t>Opportunity to apply for the annual Travel Grant to attend the FDI World Dental Congress (valid for NDAs in low income or low-middle income countries)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967D8-008E-449D-8E48-D8AD081F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/>
              <a:t>Membership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Possibility to receive other support designated for members only</a:t>
            </a:r>
            <a:endParaRPr lang="fr-CH" altLang="en-US" dirty="0"/>
          </a:p>
          <a:p>
            <a:r>
              <a:rPr lang="en-US" altLang="en-US" dirty="0"/>
              <a:t>Right to nominate candidates for FDI Standing Committees and Council</a:t>
            </a:r>
          </a:p>
          <a:p>
            <a:r>
              <a:rPr lang="fr-CH" altLang="en-US" dirty="0"/>
              <a:t>Access to FDI </a:t>
            </a:r>
            <a:r>
              <a:rPr lang="fr-CH" altLang="en-US" dirty="0" err="1"/>
              <a:t>Projects</a:t>
            </a:r>
            <a:r>
              <a:rPr lang="fr-CH" altLang="en-US" dirty="0"/>
              <a:t> on an ad hoc basis</a:t>
            </a:r>
          </a:p>
          <a:p>
            <a:r>
              <a:rPr lang="fr-CH" altLang="en-US" dirty="0"/>
              <a:t>Support for World Oral </a:t>
            </a:r>
            <a:r>
              <a:rPr lang="fr-CH" altLang="en-US" dirty="0" err="1"/>
              <a:t>Health</a:t>
            </a:r>
            <a:r>
              <a:rPr lang="fr-CH" altLang="en-US" dirty="0"/>
              <a:t> Day </a:t>
            </a:r>
            <a:r>
              <a:rPr lang="fr-CH" altLang="en-US" dirty="0" err="1"/>
              <a:t>held</a:t>
            </a:r>
            <a:r>
              <a:rPr lang="fr-CH" altLang="en-US" dirty="0"/>
              <a:t> on 20 March</a:t>
            </a:r>
          </a:p>
          <a:p>
            <a:endParaRPr lang="fr-CH" altLang="en-US" dirty="0"/>
          </a:p>
          <a:p>
            <a:endParaRPr lang="fr-CH" alt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FD639-C9DA-4AB7-A8DF-3B705F6B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05" y="4404096"/>
            <a:ext cx="7225989" cy="19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dirty="0" err="1"/>
              <a:t>Membership</a:t>
            </a:r>
            <a:r>
              <a:rPr lang="fr-CH" altLang="en-US" dirty="0"/>
              <a:t> </a:t>
            </a:r>
            <a:r>
              <a:rPr lang="fr-CH" altLang="en-US" dirty="0" err="1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altLang="en-US" dirty="0"/>
              <a:t>One free registration to World Dental </a:t>
            </a:r>
            <a:r>
              <a:rPr lang="fr-CH" altLang="en-US" dirty="0" err="1"/>
              <a:t>Congress</a:t>
            </a:r>
            <a:endParaRPr lang="fr-CH" altLang="en-US" dirty="0"/>
          </a:p>
          <a:p>
            <a:r>
              <a:rPr lang="fr-CH" altLang="en-US" dirty="0"/>
              <a:t>Access to international organisations: WHO, UNEP, ISO</a:t>
            </a:r>
          </a:p>
          <a:p>
            <a:r>
              <a:rPr lang="fr-CH" altLang="en-US" dirty="0"/>
              <a:t>Worldwide networking </a:t>
            </a:r>
            <a:r>
              <a:rPr lang="fr-CH" altLang="en-US" dirty="0" err="1"/>
              <a:t>with</a:t>
            </a:r>
            <a:r>
              <a:rPr lang="fr-CH" altLang="en-US" dirty="0"/>
              <a:t> </a:t>
            </a:r>
            <a:r>
              <a:rPr lang="fr-CH" altLang="en-US" dirty="0" err="1"/>
              <a:t>other</a:t>
            </a:r>
            <a:r>
              <a:rPr lang="fr-CH" altLang="en-US" dirty="0"/>
              <a:t> oral </a:t>
            </a:r>
            <a:r>
              <a:rPr lang="fr-CH" altLang="en-US" dirty="0" err="1"/>
              <a:t>health</a:t>
            </a:r>
            <a:r>
              <a:rPr lang="fr-CH" altLang="en-US" dirty="0"/>
              <a:t> </a:t>
            </a:r>
            <a:r>
              <a:rPr lang="fr-CH" altLang="en-US" dirty="0" err="1"/>
              <a:t>professionals</a:t>
            </a:r>
            <a:endParaRPr lang="fr-CH" altLang="en-US" dirty="0"/>
          </a:p>
          <a:p>
            <a:r>
              <a:rPr lang="fr-CH" dirty="0"/>
              <a:t>Use of FDI </a:t>
            </a:r>
            <a:r>
              <a:rPr lang="fr-CH" dirty="0" err="1"/>
              <a:t>member</a:t>
            </a:r>
            <a:r>
              <a:rPr lang="fr-CH" dirty="0"/>
              <a:t> logo as </a:t>
            </a:r>
            <a:r>
              <a:rPr lang="fr-CH" dirty="0" err="1"/>
              <a:t>prescribed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D3342-198F-477F-BDAB-40D1B45E4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4" y="4404096"/>
            <a:ext cx="7225989" cy="19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Member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2252546"/>
            <a:ext cx="5508000" cy="392505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Continuing education </a:t>
            </a:r>
            <a:r>
              <a:rPr lang="en-US" altLang="en-US" dirty="0" err="1"/>
              <a:t>programmes</a:t>
            </a:r>
            <a:r>
              <a:rPr lang="en-US" altLang="en-US" dirty="0"/>
              <a:t> – over 30 events per year in 25 countries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Advice and support for the development of NDAs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FDI Policy Statements, Guidelines and Toolkits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990725"/>
            <a:ext cx="54197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FDI World Dental Congress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662113"/>
            <a:ext cx="5508000" cy="4515487"/>
          </a:xfrm>
        </p:spPr>
        <p:txBody>
          <a:bodyPr/>
          <a:lstStyle/>
          <a:p>
            <a:r>
              <a:rPr lang="en-US" altLang="en-US" dirty="0"/>
              <a:t>World Dental Parliament </a:t>
            </a:r>
            <a:br>
              <a:rPr lang="en-US" altLang="en-US" dirty="0"/>
            </a:br>
            <a:r>
              <a:rPr lang="en-US" altLang="en-US" dirty="0"/>
              <a:t>(more than 350 representatives)</a:t>
            </a:r>
          </a:p>
          <a:p>
            <a:endParaRPr lang="en-US" altLang="en-US" dirty="0"/>
          </a:p>
          <a:p>
            <a:r>
              <a:rPr lang="en-US" altLang="en-US" dirty="0"/>
              <a:t>Scientific </a:t>
            </a:r>
            <a:r>
              <a:rPr lang="en-US" altLang="en-US" dirty="0" err="1"/>
              <a:t>Programme</a:t>
            </a:r>
            <a:r>
              <a:rPr lang="en-US" altLang="en-US" dirty="0"/>
              <a:t> </a:t>
            </a:r>
            <a:br>
              <a:rPr lang="en-US" altLang="en-US"/>
            </a:br>
            <a:r>
              <a:rPr lang="en-US" altLang="en-US"/>
              <a:t>(more than 200 </a:t>
            </a:r>
            <a:r>
              <a:rPr lang="en-US" altLang="en-US" dirty="0"/>
              <a:t>sessions)</a:t>
            </a:r>
          </a:p>
          <a:p>
            <a:endParaRPr lang="en-US" altLang="en-US" dirty="0"/>
          </a:p>
          <a:p>
            <a:r>
              <a:rPr lang="en-US" altLang="en-US" dirty="0"/>
              <a:t>Exhibition </a:t>
            </a:r>
            <a:br>
              <a:rPr lang="en-US" altLang="en-US" dirty="0"/>
            </a:br>
            <a:r>
              <a:rPr lang="en-US" altLang="en-US" dirty="0"/>
              <a:t>(over 6000 m</a:t>
            </a:r>
            <a:r>
              <a:rPr lang="en-US" altLang="en-US" baseline="30000" dirty="0"/>
              <a:t>2</a:t>
            </a:r>
            <a:r>
              <a:rPr lang="en-US" altLang="en-US" dirty="0"/>
              <a:t>)</a:t>
            </a:r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587" y="1662113"/>
            <a:ext cx="41719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0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 before the Congress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5989" y="1795346"/>
            <a:ext cx="11224011" cy="4381617"/>
          </a:xfrm>
        </p:spPr>
        <p:txBody>
          <a:bodyPr>
            <a:normAutofit/>
          </a:bodyPr>
          <a:lstStyle/>
          <a:p>
            <a:pPr marL="457200" indent="-457200"/>
            <a:r>
              <a:rPr lang="en-US" b="1" dirty="0"/>
              <a:t>February: Deadline for submission of NLO Reports</a:t>
            </a:r>
            <a:r>
              <a:rPr lang="en-US" dirty="0"/>
              <a:t> (for free NLO Registration at the Congress)</a:t>
            </a:r>
            <a:endParaRPr lang="en-US" b="1" dirty="0"/>
          </a:p>
          <a:p>
            <a:pPr marL="457200" indent="-457200"/>
            <a:r>
              <a:rPr lang="en-US" b="1" dirty="0"/>
              <a:t>May: Congress early bird registration deadline</a:t>
            </a:r>
          </a:p>
          <a:p>
            <a:pPr marL="457200" indent="-457200"/>
            <a:r>
              <a:rPr lang="en-US" b="1" dirty="0"/>
              <a:t>May: Call for GA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90 days before the meeting   </a:t>
            </a:r>
          </a:p>
          <a:p>
            <a:pPr marL="457200" indent="-457200"/>
            <a:r>
              <a:rPr lang="en-US" b="1" dirty="0"/>
              <a:t>May: Deadline for Nominations for the Committees</a:t>
            </a:r>
            <a:endParaRPr lang="en-US" dirty="0"/>
          </a:p>
          <a:p>
            <a:pPr marL="457200" indent="-457200"/>
            <a:r>
              <a:rPr lang="en-US" b="1" dirty="0"/>
              <a:t>June: Deadline for Nominations for the Council</a:t>
            </a:r>
          </a:p>
          <a:p>
            <a:pPr marL="457200" indent="-457200"/>
            <a:r>
              <a:rPr lang="en-US" b="1"/>
              <a:t>July: </a:t>
            </a:r>
            <a:r>
              <a:rPr lang="en-US" b="1" dirty="0"/>
              <a:t>General Assembly Binder </a:t>
            </a:r>
            <a:r>
              <a:rPr lang="en-US" dirty="0"/>
              <a:t>(including reports from Regional Organizations) circulated 60 days before the meeting</a:t>
            </a:r>
          </a:p>
        </p:txBody>
      </p:sp>
    </p:spTree>
    <p:extLst>
      <p:ext uri="{BB962C8B-B14F-4D97-AF65-F5344CB8AC3E}">
        <p14:creationId xmlns:p14="http://schemas.microsoft.com/office/powerpoint/2010/main" val="297782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Dental Parliament Meetings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5200" y="1417956"/>
            <a:ext cx="11224011" cy="4649246"/>
          </a:xfrm>
        </p:spPr>
        <p:txBody>
          <a:bodyPr/>
          <a:lstStyle/>
          <a:p>
            <a:pPr marL="457200" indent="-457200"/>
            <a:r>
              <a:rPr lang="en-US" dirty="0"/>
              <a:t>General Assembly A, General Assembly B</a:t>
            </a:r>
          </a:p>
          <a:p>
            <a:pPr marL="457200" indent="-457200"/>
            <a:r>
              <a:rPr lang="en-US" dirty="0"/>
              <a:t>Open Forum 1, Open Forum 2, Open Forum 3</a:t>
            </a:r>
          </a:p>
          <a:p>
            <a:pPr marL="457200" indent="-457200"/>
            <a:r>
              <a:rPr lang="en-US" dirty="0"/>
              <a:t>NLO Forum</a:t>
            </a:r>
          </a:p>
          <a:p>
            <a:pPr marL="457200" indent="-457200"/>
            <a:r>
              <a:rPr lang="en-US" dirty="0"/>
              <a:t>World Oral Health Forum</a:t>
            </a:r>
          </a:p>
          <a:p>
            <a:pPr marL="457200" indent="-457200"/>
            <a:r>
              <a:rPr lang="en-US" dirty="0"/>
              <a:t>WOHD Launch</a:t>
            </a:r>
          </a:p>
        </p:txBody>
      </p:sp>
      <p:pic>
        <p:nvPicPr>
          <p:cNvPr id="9" name="Picture 8" descr="A large room&#10;&#10;Description automatically generated">
            <a:extLst>
              <a:ext uri="{FF2B5EF4-FFF2-40B4-BE49-F238E27FC236}">
                <a16:creationId xmlns:a16="http://schemas.microsoft.com/office/drawing/2014/main" id="{5761AA75-22FE-4B43-9B11-F81E616D6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3" y="4078932"/>
            <a:ext cx="9639273" cy="24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CH" i="1" dirty="0"/>
            </a:br>
            <a:r>
              <a:rPr lang="fr-CH" i="1" dirty="0"/>
              <a:t>How to use </a:t>
            </a:r>
            <a:r>
              <a:rPr lang="fr-CH" i="1" dirty="0" err="1"/>
              <a:t>this</a:t>
            </a:r>
            <a:r>
              <a:rPr lang="fr-CH" i="1" dirty="0"/>
              <a:t> </a:t>
            </a:r>
            <a:r>
              <a:rPr lang="fr-CH" i="1" dirty="0" err="1"/>
              <a:t>presentation</a:t>
            </a:r>
            <a:r>
              <a:rPr lang="fr-CH" i="1" dirty="0"/>
              <a:t>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i="1" dirty="0"/>
              <a:t>This slide </a:t>
            </a:r>
            <a:r>
              <a:rPr lang="fr-CH" i="1" dirty="0" err="1"/>
              <a:t>presentation</a:t>
            </a:r>
            <a:r>
              <a:rPr lang="fr-CH" i="1" dirty="0"/>
              <a:t> </a:t>
            </a:r>
            <a:r>
              <a:rPr lang="fr-CH" i="1" dirty="0" err="1"/>
              <a:t>is</a:t>
            </a:r>
            <a:r>
              <a:rPr lang="fr-CH" i="1" dirty="0"/>
              <a:t> </a:t>
            </a:r>
            <a:r>
              <a:rPr lang="fr-CH" i="1" dirty="0" err="1"/>
              <a:t>prepared</a:t>
            </a:r>
            <a:r>
              <a:rPr lang="fr-CH" i="1" dirty="0"/>
              <a:t> for </a:t>
            </a:r>
            <a:r>
              <a:rPr lang="fr-CH" i="1" dirty="0" err="1"/>
              <a:t>NLOs</a:t>
            </a:r>
            <a:r>
              <a:rPr lang="fr-CH" i="1" dirty="0"/>
              <a:t> to help </a:t>
            </a:r>
            <a:r>
              <a:rPr lang="fr-CH" i="1" dirty="0" err="1"/>
              <a:t>introduce</a:t>
            </a:r>
            <a:r>
              <a:rPr lang="fr-CH" i="1" dirty="0"/>
              <a:t> and </a:t>
            </a:r>
            <a:r>
              <a:rPr lang="fr-CH" i="1" dirty="0" err="1"/>
              <a:t>promote</a:t>
            </a:r>
            <a:r>
              <a:rPr lang="fr-CH" i="1" dirty="0"/>
              <a:t> FDI to the </a:t>
            </a:r>
            <a:r>
              <a:rPr lang="fr-CH" i="1" dirty="0" err="1"/>
              <a:t>Members</a:t>
            </a:r>
            <a:r>
              <a:rPr lang="fr-CH" i="1" dirty="0"/>
              <a:t> of </a:t>
            </a:r>
            <a:r>
              <a:rPr lang="fr-CH" i="1" dirty="0" err="1"/>
              <a:t>their</a:t>
            </a:r>
            <a:r>
              <a:rPr lang="fr-CH" i="1" dirty="0"/>
              <a:t> Dental Association and </a:t>
            </a:r>
            <a:r>
              <a:rPr lang="fr-CH" i="1" dirty="0" err="1"/>
              <a:t>explain</a:t>
            </a:r>
            <a:r>
              <a:rPr lang="fr-CH" i="1" dirty="0"/>
              <a:t> the </a:t>
            </a:r>
            <a:r>
              <a:rPr lang="fr-CH" i="1" dirty="0" err="1"/>
              <a:t>role</a:t>
            </a:r>
            <a:r>
              <a:rPr lang="fr-CH" i="1" dirty="0"/>
              <a:t> of the NLO</a:t>
            </a:r>
          </a:p>
          <a:p>
            <a:r>
              <a:rPr lang="fr-CH" i="1" dirty="0">
                <a:solidFill>
                  <a:srgbClr val="ED1B2E"/>
                </a:solidFill>
              </a:rPr>
              <a:t>Replace all of the </a:t>
            </a:r>
            <a:r>
              <a:rPr lang="fr-CH" i="1" dirty="0" err="1">
                <a:solidFill>
                  <a:srgbClr val="ED1B2E"/>
                </a:solidFill>
              </a:rPr>
              <a:t>red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text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with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your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own</a:t>
            </a:r>
            <a:r>
              <a:rPr lang="fr-CH" i="1" dirty="0">
                <a:solidFill>
                  <a:srgbClr val="ED1B2E"/>
                </a:solidFill>
              </a:rPr>
              <a:t> NDA/NLO information</a:t>
            </a:r>
            <a:br>
              <a:rPr lang="fr-CH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086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World Dental Congresses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33" y="1682151"/>
            <a:ext cx="11309685" cy="287368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Istanbul 2024					Shanghai 2025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logos with red text&#10;&#10;Description automatically generated">
            <a:extLst>
              <a:ext uri="{FF2B5EF4-FFF2-40B4-BE49-F238E27FC236}">
                <a16:creationId xmlns:a16="http://schemas.microsoft.com/office/drawing/2014/main" id="{702E7038-3E75-2593-78F6-F98EE566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43" y="2571074"/>
            <a:ext cx="4895174" cy="1853427"/>
          </a:xfrm>
          <a:prstGeom prst="rect">
            <a:avLst/>
          </a:prstGeom>
        </p:spPr>
      </p:pic>
      <p:pic>
        <p:nvPicPr>
          <p:cNvPr id="8" name="Picture 7" descr="A logo for a dental clinic&#10;&#10;Description automatically generated">
            <a:extLst>
              <a:ext uri="{FF2B5EF4-FFF2-40B4-BE49-F238E27FC236}">
                <a16:creationId xmlns:a16="http://schemas.microsoft.com/office/drawing/2014/main" id="{96CE046B-2D39-F9CC-7D3B-02F3F611C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2" y="2838994"/>
            <a:ext cx="4780308" cy="15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World Oral Health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Next 20 March </a:t>
            </a:r>
            <a:r>
              <a:rPr lang="en-US" altLang="en-US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we will organize…</a:t>
            </a:r>
          </a:p>
          <a:p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75" y="2294420"/>
            <a:ext cx="5508625" cy="3997409"/>
          </a:xfrm>
        </p:spPr>
      </p:pic>
      <p:sp>
        <p:nvSpPr>
          <p:cNvPr id="8" name="Rectangle 7"/>
          <p:cNvSpPr/>
          <p:nvPr/>
        </p:nvSpPr>
        <p:spPr>
          <a:xfrm>
            <a:off x="6191250" y="1594800"/>
            <a:ext cx="5508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498F"/>
                </a:solidFill>
              </a:rPr>
              <a:t>www.worldoralhealthday.org</a:t>
            </a:r>
            <a:endParaRPr lang="en-US" altLang="en-US" sz="2800" b="1" dirty="0">
              <a:solidFill>
                <a:srgbClr val="00498F"/>
              </a:solidFill>
            </a:endParaRPr>
          </a:p>
        </p:txBody>
      </p:sp>
      <p:pic>
        <p:nvPicPr>
          <p:cNvPr id="6" name="Picture 5" descr="A group of cards with pictures of children and adults&#10;&#10;Description automatically generated">
            <a:extLst>
              <a:ext uri="{FF2B5EF4-FFF2-40B4-BE49-F238E27FC236}">
                <a16:creationId xmlns:a16="http://schemas.microsoft.com/office/drawing/2014/main" id="{9E6F17ED-B86D-5A03-A6F9-C9309E3D6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099"/>
            <a:ext cx="6599816" cy="46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7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Visit </a:t>
            </a:r>
            <a:r>
              <a:rPr lang="fr-CH" i="1">
                <a:solidFill>
                  <a:srgbClr val="00498F"/>
                </a:solidFill>
              </a:rPr>
              <a:t>www.fdiworlddental.org</a:t>
            </a:r>
            <a:endParaRPr lang="en-US" i="1" dirty="0">
              <a:solidFill>
                <a:srgbClr val="00498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5" y="1101481"/>
            <a:ext cx="9340947" cy="747275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6531F-EFBA-49BF-A26D-7B5E3AFB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83" y="1815097"/>
            <a:ext cx="6835697" cy="3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1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altLang="en-US" dirty="0"/>
              <a:t>This </a:t>
            </a:r>
            <a:r>
              <a:rPr lang="fr-CH" altLang="en-US" dirty="0" err="1"/>
              <a:t>year</a:t>
            </a:r>
            <a:r>
              <a:rPr lang="fr-CH" altLang="en-US" dirty="0"/>
              <a:t> </a:t>
            </a:r>
            <a:r>
              <a:rPr lang="fr-CH" altLang="en-US" dirty="0" err="1"/>
              <a:t>we</a:t>
            </a:r>
            <a:r>
              <a:rPr lang="fr-CH" altLang="en-US" dirty="0"/>
              <a:t> are </a:t>
            </a:r>
            <a:r>
              <a:rPr lang="fr-CH" altLang="en-US" dirty="0" err="1"/>
              <a:t>going</a:t>
            </a:r>
            <a:r>
              <a:rPr lang="fr-CH" altLang="en-US" dirty="0"/>
              <a:t> to </a:t>
            </a:r>
            <a:r>
              <a:rPr lang="fr-CH" altLang="en-US" dirty="0" err="1"/>
              <a:t>work</a:t>
            </a:r>
            <a:r>
              <a:rPr lang="fr-CH" altLang="en-US" dirty="0"/>
              <a:t> more </a:t>
            </a:r>
            <a:r>
              <a:rPr lang="fr-CH" altLang="en-US" dirty="0" err="1"/>
              <a:t>closely</a:t>
            </a:r>
            <a:r>
              <a:rPr lang="fr-CH" altLang="en-US" dirty="0"/>
              <a:t> </a:t>
            </a:r>
            <a:r>
              <a:rPr lang="fr-CH" altLang="en-US" dirty="0" err="1"/>
              <a:t>with</a:t>
            </a:r>
            <a:r>
              <a:rPr lang="fr-CH" altLang="en-US" dirty="0"/>
              <a:t> FDI by:</a:t>
            </a:r>
          </a:p>
          <a:p>
            <a:r>
              <a:rPr lang="fr-CH" altLang="en-US" dirty="0">
                <a:solidFill>
                  <a:srgbClr val="ED1B2E"/>
                </a:solidFill>
              </a:rPr>
              <a:t>Our objectives for </a:t>
            </a:r>
            <a:r>
              <a:rPr lang="fr-CH" altLang="en-US" dirty="0" err="1">
                <a:solidFill>
                  <a:srgbClr val="ED1B2E"/>
                </a:solidFill>
              </a:rPr>
              <a:t>working</a:t>
            </a:r>
            <a:r>
              <a:rPr lang="fr-CH" altLang="en-US" dirty="0">
                <a:solidFill>
                  <a:srgbClr val="ED1B2E"/>
                </a:solidFill>
              </a:rPr>
              <a:t> more </a:t>
            </a:r>
            <a:r>
              <a:rPr lang="fr-CH" altLang="en-US" dirty="0" err="1">
                <a:solidFill>
                  <a:srgbClr val="ED1B2E"/>
                </a:solidFill>
              </a:rPr>
              <a:t>closely</a:t>
            </a:r>
            <a:r>
              <a:rPr lang="fr-CH" altLang="en-US" dirty="0">
                <a:solidFill>
                  <a:srgbClr val="ED1B2E"/>
                </a:solidFill>
              </a:rPr>
              <a:t> </a:t>
            </a:r>
            <a:r>
              <a:rPr lang="fr-CH" altLang="en-US" dirty="0" err="1">
                <a:solidFill>
                  <a:srgbClr val="ED1B2E"/>
                </a:solidFill>
              </a:rPr>
              <a:t>with</a:t>
            </a:r>
            <a:r>
              <a:rPr lang="fr-CH" altLang="en-US" dirty="0">
                <a:solidFill>
                  <a:srgbClr val="ED1B2E"/>
                </a:solidFill>
              </a:rPr>
              <a:t> FDI </a:t>
            </a:r>
            <a:r>
              <a:rPr lang="fr-CH" altLang="en-US" dirty="0" err="1">
                <a:solidFill>
                  <a:srgbClr val="ED1B2E"/>
                </a:solidFill>
              </a:rPr>
              <a:t>this</a:t>
            </a:r>
            <a:r>
              <a:rPr lang="fr-CH" altLang="en-US" dirty="0">
                <a:solidFill>
                  <a:srgbClr val="ED1B2E"/>
                </a:solidFill>
              </a:rPr>
              <a:t> </a:t>
            </a:r>
            <a:r>
              <a:rPr lang="fr-CH" altLang="en-US" dirty="0" err="1">
                <a:solidFill>
                  <a:srgbClr val="ED1B2E"/>
                </a:solidFill>
              </a:rPr>
              <a:t>year</a:t>
            </a:r>
            <a:r>
              <a:rPr lang="fr-CH" altLang="en-US" dirty="0">
                <a:solidFill>
                  <a:srgbClr val="ED1B2E"/>
                </a:solidFill>
              </a:rPr>
              <a:t>…</a:t>
            </a:r>
            <a:endParaRPr lang="en-US" altLang="en-US" dirty="0">
              <a:solidFill>
                <a:srgbClr val="ED1B2E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CH"/>
            </a:br>
            <a:r>
              <a:rPr lang="en-US" altLang="en-US"/>
              <a:t>About FDI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2029522"/>
            <a:ext cx="11224011" cy="4147441"/>
          </a:xfrm>
        </p:spPr>
        <p:txBody>
          <a:bodyPr>
            <a:normAutofit/>
          </a:bodyPr>
          <a:lstStyle/>
          <a:p>
            <a:r>
              <a:rPr lang="en-US" altLang="en-US" dirty="0"/>
              <a:t>Founded in 1900, </a:t>
            </a:r>
            <a:r>
              <a:rPr lang="en-US" altLang="en-US" b="1" dirty="0"/>
              <a:t>FDI was celebrating its 120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birthday in 2020</a:t>
            </a:r>
            <a:r>
              <a:rPr lang="en-US" altLang="en-US" dirty="0"/>
              <a:t>!</a:t>
            </a:r>
          </a:p>
          <a:p>
            <a:r>
              <a:rPr lang="en-US" altLang="en-US" dirty="0"/>
              <a:t>One of the oldest international health profession organizations </a:t>
            </a:r>
          </a:p>
          <a:p>
            <a:r>
              <a:rPr lang="en-US" altLang="en-US" dirty="0"/>
              <a:t>Governed by the General Assembly, whose members elect the FDI Council (the administrative authority of FDI)</a:t>
            </a:r>
          </a:p>
          <a:p>
            <a:r>
              <a:rPr lang="en-US" dirty="0"/>
              <a:t>Made up of 190 National Dental Associations and specialist groups in 135 countries</a:t>
            </a:r>
          </a:p>
          <a:p>
            <a:pPr lvl="0"/>
            <a:r>
              <a:rPr lang="en-US" altLang="en-US" dirty="0"/>
              <a:t>Represents over 1 million dentists worldwide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Non-governmental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Head office located in Geneva - ideal for interaction with other international health organizations </a:t>
            </a:r>
          </a:p>
          <a:p>
            <a:r>
              <a:rPr lang="en-US" altLang="en-US" dirty="0"/>
              <a:t>Official relations with the United Nations and the World Health Organization</a:t>
            </a:r>
          </a:p>
          <a:p>
            <a:r>
              <a:rPr lang="en-US" altLang="en-US" dirty="0"/>
              <a:t>Member of the World Health Professions Alliance and the NCD Alliance </a:t>
            </a:r>
            <a:br>
              <a:rPr lang="en-US" altLang="en-US" dirty="0"/>
            </a:br>
            <a:endParaRPr lang="en-US" alt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474" y="4323826"/>
            <a:ext cx="6377040" cy="2029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9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FDI Vision and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2297151"/>
            <a:ext cx="11224011" cy="4141356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i="1" dirty="0"/>
              <a:t>Vision</a:t>
            </a:r>
            <a:r>
              <a:rPr lang="en-US" altLang="en-US" i="1" dirty="0"/>
              <a:t>: “</a:t>
            </a:r>
            <a:r>
              <a:rPr lang="en-US" altLang="en-US" i="1" dirty="0">
                <a:solidFill>
                  <a:srgbClr val="00498F"/>
                </a:solidFill>
                <a:ea typeface="+mj-ea"/>
                <a:cs typeface="+mj-cs"/>
              </a:rPr>
              <a:t>A World with Optimal Oral Health</a:t>
            </a:r>
            <a:r>
              <a:rPr lang="en-US" altLang="en-US" dirty="0"/>
              <a:t>”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b="1" i="1" dirty="0"/>
              <a:t>Mission</a:t>
            </a:r>
            <a:r>
              <a:rPr lang="en-US" altLang="en-US" i="1" dirty="0"/>
              <a:t>: </a:t>
            </a:r>
            <a:r>
              <a:rPr lang="en-US" dirty="0"/>
              <a:t>FDI </a:t>
            </a:r>
            <a:r>
              <a:rPr lang="en-GB" dirty="0"/>
              <a:t>World Dental Federation </a:t>
            </a:r>
            <a:r>
              <a:rPr lang="en-US" dirty="0"/>
              <a:t>is the leading global voice of the dental profession, working with members to improve oral health worldwide.</a:t>
            </a:r>
          </a:p>
          <a:p>
            <a:pPr marL="0" indent="0">
              <a:buNone/>
            </a:pP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27328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FDI General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The General </a:t>
            </a:r>
            <a:r>
              <a:rPr lang="fr-CH" dirty="0" err="1"/>
              <a:t>Assembly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 err="1"/>
              <a:t>supreme</a:t>
            </a:r>
            <a:r>
              <a:rPr lang="fr-CH" dirty="0"/>
              <a:t> </a:t>
            </a:r>
            <a:r>
              <a:rPr lang="fr-CH" dirty="0" err="1"/>
              <a:t>legislative</a:t>
            </a:r>
            <a:r>
              <a:rPr lang="fr-CH" dirty="0"/>
              <a:t> and </a:t>
            </a:r>
            <a:r>
              <a:rPr lang="fr-CH" dirty="0" err="1"/>
              <a:t>governing</a:t>
            </a:r>
            <a:r>
              <a:rPr lang="fr-CH" dirty="0"/>
              <a:t> body of FDI. It </a:t>
            </a:r>
            <a:r>
              <a:rPr lang="fr-CH" dirty="0" err="1"/>
              <a:t>holds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/>
              <a:t>annual</a:t>
            </a:r>
            <a:r>
              <a:rPr lang="fr-CH" dirty="0"/>
              <a:t> meetings </a:t>
            </a:r>
            <a:r>
              <a:rPr lang="fr-CH" sz="3000" dirty="0" err="1"/>
              <a:t>during</a:t>
            </a:r>
            <a:r>
              <a:rPr lang="fr-CH" sz="3000" dirty="0"/>
              <a:t> the FDI World Dental </a:t>
            </a:r>
            <a:r>
              <a:rPr lang="fr-CH" sz="3000" dirty="0" err="1"/>
              <a:t>Congress</a:t>
            </a:r>
            <a:r>
              <a:rPr lang="fr-CH" sz="3000" dirty="0"/>
              <a:t>.</a:t>
            </a:r>
          </a:p>
          <a:p>
            <a:pPr marL="342900" lvl="1" indent="-342900">
              <a:buFontTx/>
              <a:buChar char="•"/>
            </a:pPr>
            <a:r>
              <a:rPr lang="fr-CH" sz="2800" dirty="0"/>
              <a:t>Our Association </a:t>
            </a:r>
            <a:r>
              <a:rPr lang="fr-CH" sz="2800" dirty="0" err="1"/>
              <a:t>was</a:t>
            </a:r>
            <a:r>
              <a:rPr lang="fr-CH" sz="2800" dirty="0"/>
              <a:t> </a:t>
            </a:r>
            <a:r>
              <a:rPr lang="fr-CH" sz="2800" dirty="0" err="1"/>
              <a:t>represented</a:t>
            </a:r>
            <a:r>
              <a:rPr lang="fr-CH" sz="2800" dirty="0"/>
              <a:t> by: </a:t>
            </a:r>
            <a:r>
              <a:rPr lang="fr-CH" sz="2800" dirty="0">
                <a:solidFill>
                  <a:srgbClr val="ED1B2E"/>
                </a:solidFill>
              </a:rPr>
              <a:t>[Dr X…]</a:t>
            </a:r>
          </a:p>
          <a:p>
            <a:endParaRPr lang="en-US" dirty="0"/>
          </a:p>
        </p:txBody>
      </p:sp>
      <p:pic>
        <p:nvPicPr>
          <p:cNvPr id="4" name="Picture 4" descr="http://www.fdiworldental.org/media/32304/ga_2013__web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64" y="3189372"/>
            <a:ext cx="11050859" cy="3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956" y="356498"/>
            <a:ext cx="9806256" cy="1061458"/>
          </a:xfrm>
        </p:spPr>
        <p:txBody>
          <a:bodyPr>
            <a:normAutofit/>
          </a:bodyPr>
          <a:lstStyle/>
          <a:p>
            <a:r>
              <a:rPr lang="en-US" altLang="fr-FR" dirty="0"/>
              <a:t>Governance of FDI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969" y="1694851"/>
            <a:ext cx="4118820" cy="138499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ASSEMBLY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 (voting),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Associate, Affiliate and Supporting 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1969" y="3464751"/>
            <a:ext cx="4120363" cy="1200329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COUNCIL,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COUNCIL COMMITTEES, SPECIAL COMMITTEES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1969" y="5557712"/>
            <a:ext cx="4120363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EXECUTIVE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HEAD OFFICE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956" y="4268853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COMMITTEES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956" y="5557712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WORKING GROUPS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TASK TEAMS</a:t>
            </a:r>
            <a:endParaRPr lang="fr-CH" sz="2400" b="1" dirty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>
            <a:cxnSpLocks/>
            <a:stCxn id="10" idx="0"/>
            <a:endCxn id="9" idx="2"/>
          </p:cNvCxnSpPr>
          <p:nvPr/>
        </p:nvCxnSpPr>
        <p:spPr>
          <a:xfrm flipV="1">
            <a:off x="1876068" y="5099850"/>
            <a:ext cx="0" cy="45786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98176" y="1694851"/>
            <a:ext cx="3112379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ORGANIZATIONS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8176" y="2679736"/>
            <a:ext cx="3112379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98178" y="4268853"/>
            <a:ext cx="3112378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GROUPS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TEAMS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/>
            <a:stCxn id="8" idx="0"/>
            <a:endCxn id="7" idx="2"/>
          </p:cNvCxnSpPr>
          <p:nvPr/>
        </p:nvCxnSpPr>
        <p:spPr>
          <a:xfrm flipV="1">
            <a:off x="6002151" y="4665080"/>
            <a:ext cx="0" cy="89263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7" idx="0"/>
          </p:cNvCxnSpPr>
          <p:nvPr/>
        </p:nvCxnSpPr>
        <p:spPr>
          <a:xfrm flipH="1" flipV="1">
            <a:off x="6000607" y="3085231"/>
            <a:ext cx="1544" cy="379520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endCxn id="7" idx="2"/>
          </p:cNvCxnSpPr>
          <p:nvPr/>
        </p:nvCxnSpPr>
        <p:spPr>
          <a:xfrm flipV="1">
            <a:off x="6001379" y="4665080"/>
            <a:ext cx="772" cy="75250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9" idx="0"/>
            <a:endCxn id="7" idx="1"/>
          </p:cNvCxnSpPr>
          <p:nvPr/>
        </p:nvCxnSpPr>
        <p:spPr>
          <a:xfrm flipV="1">
            <a:off x="1876068" y="4064916"/>
            <a:ext cx="2065901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  <a:stCxn id="25" idx="0"/>
            <a:endCxn id="7" idx="3"/>
          </p:cNvCxnSpPr>
          <p:nvPr/>
        </p:nvCxnSpPr>
        <p:spPr>
          <a:xfrm flipH="1" flipV="1">
            <a:off x="8062332" y="4064916"/>
            <a:ext cx="2092035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stCxn id="20" idx="1"/>
          </p:cNvCxnSpPr>
          <p:nvPr/>
        </p:nvCxnSpPr>
        <p:spPr>
          <a:xfrm flipH="1" flipV="1">
            <a:off x="8060790" y="1894906"/>
            <a:ext cx="537386" cy="21544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  <a:stCxn id="21" idx="1"/>
          </p:cNvCxnSpPr>
          <p:nvPr/>
        </p:nvCxnSpPr>
        <p:spPr>
          <a:xfrm flipH="1" flipV="1">
            <a:off x="8060212" y="2879791"/>
            <a:ext cx="537964" cy="30778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Council Committees, Special Committees and Standing Committees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3000" u="sng" dirty="0"/>
              <a:t>Council Committees</a:t>
            </a:r>
          </a:p>
          <a:p>
            <a:pPr marL="342900" lvl="1" indent="-342900"/>
            <a:r>
              <a:rPr lang="en-US" altLang="en-US" dirty="0"/>
              <a:t>Executive Committee</a:t>
            </a:r>
          </a:p>
          <a:p>
            <a:pPr marL="342900" lvl="1" indent="-342900"/>
            <a:r>
              <a:rPr lang="en-US" altLang="en-US" dirty="0"/>
              <a:t>Finance Committee </a:t>
            </a:r>
          </a:p>
          <a:p>
            <a:pPr marL="342900" lvl="1" indent="-342900"/>
            <a:r>
              <a:rPr lang="en-US" altLang="en-US" dirty="0"/>
              <a:t>Remuneration Committee </a:t>
            </a:r>
          </a:p>
          <a:p>
            <a:pPr marL="342900" lvl="1" indent="-342900"/>
            <a:endParaRPr lang="en-US" altLang="en-US" dirty="0"/>
          </a:p>
          <a:p>
            <a:pPr marL="0" lvl="1" indent="0">
              <a:buNone/>
            </a:pPr>
            <a:r>
              <a:rPr lang="en-US" altLang="en-US" sz="3000" u="sng" dirty="0"/>
              <a:t>Special Committees</a:t>
            </a:r>
          </a:p>
          <a:p>
            <a:pPr marL="342900" lvl="1" indent="-342900"/>
            <a:r>
              <a:rPr lang="en-US" dirty="0"/>
              <a:t>Audit Committee</a:t>
            </a:r>
          </a:p>
          <a:p>
            <a:pPr marL="342900" lvl="1" indent="-342900"/>
            <a:endParaRPr lang="en-US" dirty="0"/>
          </a:p>
          <a:p>
            <a:pPr marL="0" indent="0">
              <a:buNone/>
            </a:pPr>
            <a:r>
              <a:rPr lang="en-US" altLang="en-US" sz="3000" u="sng" dirty="0"/>
              <a:t>Standing Committees</a:t>
            </a:r>
          </a:p>
          <a:p>
            <a:r>
              <a:rPr lang="en-US" altLang="en-US" sz="2400" dirty="0"/>
              <a:t>Dental Practice Committee 		</a:t>
            </a:r>
          </a:p>
          <a:p>
            <a:r>
              <a:rPr lang="en-US" altLang="en-US" sz="2400" dirty="0"/>
              <a:t>Education Committee</a:t>
            </a:r>
          </a:p>
          <a:p>
            <a:r>
              <a:rPr lang="en-US" altLang="en-US" sz="2400" dirty="0"/>
              <a:t>Public Health Committee</a:t>
            </a:r>
          </a:p>
          <a:p>
            <a:r>
              <a:rPr lang="en-US" altLang="en-US" sz="2400" dirty="0"/>
              <a:t>Science Committee</a:t>
            </a:r>
          </a:p>
          <a:p>
            <a:r>
              <a:rPr lang="en-US" altLang="en-US" sz="2400" dirty="0"/>
              <a:t>Membership Liaison and Support Committee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435E57-75F5-12E1-ED6E-783C2A60C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1" b="23254"/>
          <a:stretch/>
        </p:blipFill>
        <p:spPr bwMode="auto">
          <a:xfrm>
            <a:off x="5235211" y="1884554"/>
            <a:ext cx="6403530" cy="35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rgbClr val="ED1B2E"/>
                </a:solidFill>
              </a:rPr>
              <a:t>Our </a:t>
            </a:r>
            <a:r>
              <a:rPr lang="en-US" altLang="en-US" dirty="0"/>
              <a:t>participation in FDI Council and Committees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[Name]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[Committee]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[Role]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“[Brief quote]”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 picture]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ED1B2E"/>
                </a:solidFill>
              </a:rPr>
              <a:t>[Name]</a:t>
            </a:r>
          </a:p>
          <a:p>
            <a:r>
              <a:rPr lang="en-US" altLang="en-US" dirty="0">
                <a:solidFill>
                  <a:srgbClr val="ED1B2E"/>
                </a:solidFill>
              </a:rPr>
              <a:t>[Committee]</a:t>
            </a:r>
          </a:p>
          <a:p>
            <a:r>
              <a:rPr lang="en-US" altLang="en-US" dirty="0">
                <a:solidFill>
                  <a:srgbClr val="ED1B2E"/>
                </a:solidFill>
              </a:rPr>
              <a:t>[Role]</a:t>
            </a:r>
          </a:p>
          <a:p>
            <a:r>
              <a:rPr lang="en-US" altLang="en-US" dirty="0">
                <a:solidFill>
                  <a:srgbClr val="ED1B2E"/>
                </a:solidFill>
              </a:rPr>
              <a:t>“[Brief quote]”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ED1B2E"/>
                </a:solidFill>
              </a:rPr>
              <a:t>[insert picture]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5200" y="5761700"/>
            <a:ext cx="10774836" cy="8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</a:rPr>
              <a:t>Each Regular Member association can nominate candidates. Shall we?</a:t>
            </a:r>
          </a:p>
        </p:txBody>
      </p:sp>
    </p:spTree>
    <p:extLst>
      <p:ext uri="{BB962C8B-B14F-4D97-AF65-F5344CB8AC3E}">
        <p14:creationId xmlns:p14="http://schemas.microsoft.com/office/powerpoint/2010/main" val="26273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4B357351F9E4B8AD8508899169077" ma:contentTypeVersion="17" ma:contentTypeDescription="Create a new document." ma:contentTypeScope="" ma:versionID="88982f4136801251cd37143746475648">
  <xsd:schema xmlns:xsd="http://www.w3.org/2001/XMLSchema" xmlns:xs="http://www.w3.org/2001/XMLSchema" xmlns:p="http://schemas.microsoft.com/office/2006/metadata/properties" xmlns:ns2="15d28de7-f615-4caf-8115-a02e0f847ba9" xmlns:ns3="ea6d6c14-2098-45d8-aea5-7e85ef90cc5e" targetNamespace="http://schemas.microsoft.com/office/2006/metadata/properties" ma:root="true" ma:fieldsID="985e18a7b300a2e2e3c1488b45efbee3" ns2:_="" ns3:_="">
    <xsd:import namespace="15d28de7-f615-4caf-8115-a02e0f847ba9"/>
    <xsd:import namespace="ea6d6c14-2098-45d8-aea5-7e85ef90c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28de7-f615-4caf-8115-a02e0f847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18d62f0-4678-4533-b081-52c801a55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d6c14-2098-45d8-aea5-7e85ef90cc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be449f0-b7f1-4d22-a84d-ac1d81de5951}" ma:internalName="TaxCatchAll" ma:showField="CatchAllData" ma:web="ea6d6c14-2098-45d8-aea5-7e85ef90cc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d6c14-2098-45d8-aea5-7e85ef90cc5e" xsi:nil="true"/>
    <lcf76f155ced4ddcb4097134ff3c332f xmlns="15d28de7-f615-4caf-8115-a02e0f847b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19E388-6905-4313-9C6D-40FEEBB2BD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323CE6-37FA-43CA-B710-F8398F514F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28de7-f615-4caf-8115-a02e0f847ba9"/>
    <ds:schemaRef ds:uri="ea6d6c14-2098-45d8-aea5-7e85ef90c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41A5F1-DD99-435C-AE9D-EEE7886A91C6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a6d6c14-2098-45d8-aea5-7e85ef90cc5e"/>
    <ds:schemaRef ds:uri="15d28de7-f615-4caf-8115-a02e0f847b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963</Words>
  <Application>Microsoft Office PowerPoint</Application>
  <PresentationFormat>Widescreen</PresentationFormat>
  <Paragraphs>165</Paragraphs>
  <Slides>23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FDI World Dental Federation</vt:lpstr>
      <vt:lpstr> How to use this presentation?</vt:lpstr>
      <vt:lpstr> About FDI</vt:lpstr>
      <vt:lpstr>Non-governmental organization</vt:lpstr>
      <vt:lpstr>FDI Vision and Mission</vt:lpstr>
      <vt:lpstr>FDI General Assembly</vt:lpstr>
      <vt:lpstr>Governance of FDI</vt:lpstr>
      <vt:lpstr>Council Committees, Special Committees and Standing Committees</vt:lpstr>
      <vt:lpstr>Our participation in FDI Council and Committees</vt:lpstr>
      <vt:lpstr>Regional Organizations and Sections</vt:lpstr>
      <vt:lpstr>Current Task Teams and Working Groups</vt:lpstr>
      <vt:lpstr>Our participation in Task Teams and Working Groups</vt:lpstr>
      <vt:lpstr>Membership benefits</vt:lpstr>
      <vt:lpstr>Membership benefits</vt:lpstr>
      <vt:lpstr>Membership benefits</vt:lpstr>
      <vt:lpstr>Member Support</vt:lpstr>
      <vt:lpstr>FDI World Dental Congress</vt:lpstr>
      <vt:lpstr>Important dates before the Congress</vt:lpstr>
      <vt:lpstr>World Dental Parliament Meetings</vt:lpstr>
      <vt:lpstr>World Dental Congresses</vt:lpstr>
      <vt:lpstr>World Oral Health Day</vt:lpstr>
      <vt:lpstr>Visit www.fdiworlddental.org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Hong Kaiser</dc:creator>
  <cp:lastModifiedBy>Maria Kramarenko</cp:lastModifiedBy>
  <cp:revision>236</cp:revision>
  <dcterms:created xsi:type="dcterms:W3CDTF">2015-08-27T11:46:31Z</dcterms:created>
  <dcterms:modified xsi:type="dcterms:W3CDTF">2024-08-21T14:38:34Z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0x0101008C44B357351F9E4B8AD8508899169077</vt:lpwstr>
  </property>
  <property fmtid="{D5CDD505-2E9C-101B-9397-08002B2CF9AE}" pid="3" name="Order">
    <vt:r8>3126400</vt:r8>
  </property>
  <property fmtid="{D5CDD505-2E9C-101B-9397-08002B2CF9AE}" pid="4" name="MediaServiceImageTags">
    <vt:lpwstr/>
  </property>
</Properties>
</file>