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28"/>
  </p:notesMasterIdLst>
  <p:handoutMasterIdLst>
    <p:handoutMasterId r:id="rId29"/>
  </p:handoutMasterIdLst>
  <p:sldIdLst>
    <p:sldId id="394" r:id="rId5"/>
    <p:sldId id="393" r:id="rId6"/>
    <p:sldId id="395" r:id="rId7"/>
    <p:sldId id="396" r:id="rId8"/>
    <p:sldId id="397" r:id="rId9"/>
    <p:sldId id="398" r:id="rId10"/>
    <p:sldId id="411" r:id="rId11"/>
    <p:sldId id="410" r:id="rId12"/>
    <p:sldId id="400" r:id="rId13"/>
    <p:sldId id="412" r:id="rId14"/>
    <p:sldId id="401" r:id="rId15"/>
    <p:sldId id="404" r:id="rId16"/>
    <p:sldId id="402" r:id="rId17"/>
    <p:sldId id="405" r:id="rId18"/>
    <p:sldId id="418" r:id="rId19"/>
    <p:sldId id="403" r:id="rId20"/>
    <p:sldId id="406" r:id="rId21"/>
    <p:sldId id="414" r:id="rId22"/>
    <p:sldId id="415" r:id="rId23"/>
    <p:sldId id="417" r:id="rId24"/>
    <p:sldId id="407" r:id="rId25"/>
    <p:sldId id="419" r:id="rId26"/>
    <p:sldId id="4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e" initials="D" lastIdx="4" clrIdx="0"/>
  <p:cmAuthor id="2" name="Djerdana Ivosevic" initials="DI" lastIdx="1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ED1B2E"/>
    <a:srgbClr val="00498F"/>
    <a:srgbClr val="D937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ACCFE-419D-487F-A0CE-0D58D1F3BE70}" v="22" dt="2024-08-21T14:33:59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31" autoAdjust="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ramarenko" userId="4c2d908c-164d-4554-8a0b-eb05e5d9c009" providerId="ADAL" clId="{D609C160-7148-463C-BDA3-92934077C94E}"/>
    <pc:docChg chg="modSld">
      <pc:chgData name="Maria Kramarenko" userId="4c2d908c-164d-4554-8a0b-eb05e5d9c009" providerId="ADAL" clId="{D609C160-7148-463C-BDA3-92934077C94E}" dt="2023-06-14T14:31:19.556" v="5" actId="20577"/>
      <pc:docMkLst>
        <pc:docMk/>
      </pc:docMkLst>
      <pc:sldChg chg="modSp mod">
        <pc:chgData name="Maria Kramarenko" userId="4c2d908c-164d-4554-8a0b-eb05e5d9c009" providerId="ADAL" clId="{D609C160-7148-463C-BDA3-92934077C94E}" dt="2023-06-14T14:31:19.556" v="5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D609C160-7148-463C-BDA3-92934077C94E}" dt="2023-06-14T14:31:19.556" v="5" actId="20577"/>
          <ac:spMkLst>
            <pc:docMk/>
            <pc:sldMk cId="1421219088" sldId="395"/>
            <ac:spMk id="3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D904015F-0FA2-4D29-A15A-2B3615D6CF41}"/>
    <pc:docChg chg="undo custSel addSld delSld modSld">
      <pc:chgData name="Maria Kramarenko" userId="4c2d908c-164d-4554-8a0b-eb05e5d9c009" providerId="ADAL" clId="{D904015F-0FA2-4D29-A15A-2B3615D6CF41}" dt="2023-08-18T13:18:01.115" v="4" actId="47"/>
      <pc:docMkLst>
        <pc:docMk/>
      </pc:docMkLst>
      <pc:sldChg chg="addSp delSp del mod">
        <pc:chgData name="Maria Kramarenko" userId="4c2d908c-164d-4554-8a0b-eb05e5d9c009" providerId="ADAL" clId="{D904015F-0FA2-4D29-A15A-2B3615D6CF41}" dt="2023-08-18T13:18:01.115" v="4" actId="47"/>
        <pc:sldMkLst>
          <pc:docMk/>
          <pc:sldMk cId="1749591339" sldId="417"/>
        </pc:sldMkLst>
        <pc:spChg chg="add del">
          <ac:chgData name="Maria Kramarenko" userId="4c2d908c-164d-4554-8a0b-eb05e5d9c009" providerId="ADAL" clId="{D904015F-0FA2-4D29-A15A-2B3615D6CF41}" dt="2023-08-18T13:17:43.476" v="1" actId="22"/>
          <ac:spMkLst>
            <pc:docMk/>
            <pc:sldMk cId="1749591339" sldId="417"/>
            <ac:spMk id="6" creationId="{C9EAD7B9-65E1-80BA-CA95-4A6B06045CAF}"/>
          </ac:spMkLst>
        </pc:spChg>
      </pc:sldChg>
      <pc:sldChg chg="modSp add mod">
        <pc:chgData name="Maria Kramarenko" userId="4c2d908c-164d-4554-8a0b-eb05e5d9c009" providerId="ADAL" clId="{D904015F-0FA2-4D29-A15A-2B3615D6CF41}" dt="2023-08-18T13:17:58.244" v="3"/>
        <pc:sldMkLst>
          <pc:docMk/>
          <pc:sldMk cId="3245260100" sldId="420"/>
        </pc:sldMkLst>
        <pc:spChg chg="mod">
          <ac:chgData name="Maria Kramarenko" userId="4c2d908c-164d-4554-8a0b-eb05e5d9c009" providerId="ADAL" clId="{D904015F-0FA2-4D29-A15A-2B3615D6CF41}" dt="2023-08-18T13:17:58.244" v="3"/>
          <ac:spMkLst>
            <pc:docMk/>
            <pc:sldMk cId="3245260100" sldId="420"/>
            <ac:spMk id="2" creationId="{00000000-0000-0000-0000-000000000000}"/>
          </ac:spMkLst>
        </pc:spChg>
      </pc:sldChg>
    </pc:docChg>
  </pc:docChgLst>
  <pc:docChgLst>
    <pc:chgData name="Maria Kramarenko" userId="4c2d908c-164d-4554-8a0b-eb05e5d9c009" providerId="ADAL" clId="{F74733A5-6878-4E5B-86D5-00FEE0408C6B}"/>
    <pc:docChg chg="custSel modSld">
      <pc:chgData name="Maria Kramarenko" userId="4c2d908c-164d-4554-8a0b-eb05e5d9c009" providerId="ADAL" clId="{F74733A5-6878-4E5B-86D5-00FEE0408C6B}" dt="2022-09-29T14:13:40.316" v="46" actId="14100"/>
      <pc:docMkLst>
        <pc:docMk/>
      </pc:docMkLst>
      <pc:sldChg chg="addSp delSp modSp mod">
        <pc:chgData name="Maria Kramarenko" userId="4c2d908c-164d-4554-8a0b-eb05e5d9c009" providerId="ADAL" clId="{F74733A5-6878-4E5B-86D5-00FEE0408C6B}" dt="2022-09-29T14:13:40.316" v="46" actId="14100"/>
        <pc:sldMkLst>
          <pc:docMk/>
          <pc:sldMk cId="2162275512" sldId="401"/>
        </pc:sldMkLst>
        <pc:spChg chg="mod">
          <ac:chgData name="Maria Kramarenko" userId="4c2d908c-164d-4554-8a0b-eb05e5d9c009" providerId="ADAL" clId="{F74733A5-6878-4E5B-86D5-00FEE0408C6B}" dt="2022-09-29T14:13:29.127" v="44" actId="27636"/>
          <ac:spMkLst>
            <pc:docMk/>
            <pc:sldMk cId="2162275512" sldId="401"/>
            <ac:spMk id="3" creationId="{00000000-0000-0000-0000-000000000000}"/>
          </ac:spMkLst>
        </pc:spChg>
        <pc:spChg chg="add del">
          <ac:chgData name="Maria Kramarenko" userId="4c2d908c-164d-4554-8a0b-eb05e5d9c009" providerId="ADAL" clId="{F74733A5-6878-4E5B-86D5-00FEE0408C6B}" dt="2022-09-29T14:11:58.865" v="35"/>
          <ac:spMkLst>
            <pc:docMk/>
            <pc:sldMk cId="2162275512" sldId="401"/>
            <ac:spMk id="4" creationId="{241A6739-826A-8304-E730-8FBB11C79E31}"/>
          </ac:spMkLst>
        </pc:spChg>
        <pc:picChg chg="add mod">
          <ac:chgData name="Maria Kramarenko" userId="4c2d908c-164d-4554-8a0b-eb05e5d9c009" providerId="ADAL" clId="{F74733A5-6878-4E5B-86D5-00FEE0408C6B}" dt="2022-09-29T14:13:40.316" v="46" actId="14100"/>
          <ac:picMkLst>
            <pc:docMk/>
            <pc:sldMk cId="2162275512" sldId="401"/>
            <ac:picMk id="5" creationId="{8C6F8BFF-6631-F322-01EA-742560350D31}"/>
          </ac:picMkLst>
        </pc:picChg>
      </pc:sldChg>
      <pc:sldChg chg="addSp delSp modSp mod">
        <pc:chgData name="Maria Kramarenko" userId="4c2d908c-164d-4554-8a0b-eb05e5d9c009" providerId="ADAL" clId="{F74733A5-6878-4E5B-86D5-00FEE0408C6B}" dt="2022-09-29T13:31:16.733" v="25" actId="1076"/>
        <pc:sldMkLst>
          <pc:docMk/>
          <pc:sldMk cId="1749591339" sldId="417"/>
        </pc:sldMkLst>
        <pc:spChg chg="mod">
          <ac:chgData name="Maria Kramarenko" userId="4c2d908c-164d-4554-8a0b-eb05e5d9c009" providerId="ADAL" clId="{F74733A5-6878-4E5B-86D5-00FEE0408C6B}" dt="2022-09-29T13:31:00.365" v="22" actId="255"/>
          <ac:spMkLst>
            <pc:docMk/>
            <pc:sldMk cId="1749591339" sldId="417"/>
            <ac:spMk id="3" creationId="{00000000-0000-0000-0000-000000000000}"/>
          </ac:spMkLst>
        </pc:spChg>
        <pc:spChg chg="del mod">
          <ac:chgData name="Maria Kramarenko" userId="4c2d908c-164d-4554-8a0b-eb05e5d9c009" providerId="ADAL" clId="{F74733A5-6878-4E5B-86D5-00FEE0408C6B}" dt="2022-09-29T13:31:07.883" v="23" actId="478"/>
          <ac:spMkLst>
            <pc:docMk/>
            <pc:sldMk cId="1749591339" sldId="417"/>
            <ac:spMk id="6" creationId="{00000000-0000-0000-0000-000000000000}"/>
          </ac:spMkLst>
        </pc:spChg>
        <pc:picChg chg="add mod">
          <ac:chgData name="Maria Kramarenko" userId="4c2d908c-164d-4554-8a0b-eb05e5d9c009" providerId="ADAL" clId="{F74733A5-6878-4E5B-86D5-00FEE0408C6B}" dt="2022-09-29T13:31:16.733" v="25" actId="1076"/>
          <ac:picMkLst>
            <pc:docMk/>
            <pc:sldMk cId="1749591339" sldId="417"/>
            <ac:picMk id="4" creationId="{E279A60E-46DC-16A9-C65E-40A931891C3B}"/>
          </ac:picMkLst>
        </pc:picChg>
        <pc:picChg chg="del">
          <ac:chgData name="Maria Kramarenko" userId="4c2d908c-164d-4554-8a0b-eb05e5d9c009" providerId="ADAL" clId="{F74733A5-6878-4E5B-86D5-00FEE0408C6B}" dt="2022-09-29T13:30:19.037" v="0" actId="478"/>
          <ac:picMkLst>
            <pc:docMk/>
            <pc:sldMk cId="1749591339" sldId="417"/>
            <ac:picMk id="9" creationId="{BFF43E3A-08ED-4568-8803-C7D2F0498193}"/>
          </ac:picMkLst>
        </pc:picChg>
        <pc:picChg chg="del">
          <ac:chgData name="Maria Kramarenko" userId="4c2d908c-164d-4554-8a0b-eb05e5d9c009" providerId="ADAL" clId="{F74733A5-6878-4E5B-86D5-00FEE0408C6B}" dt="2022-09-29T13:30:20.578" v="1" actId="478"/>
          <ac:picMkLst>
            <pc:docMk/>
            <pc:sldMk cId="1749591339" sldId="417"/>
            <ac:picMk id="10" creationId="{0B058A72-4252-4C1F-AAF7-40B56A374CB6}"/>
          </ac:picMkLst>
        </pc:picChg>
      </pc:sldChg>
    </pc:docChg>
  </pc:docChgLst>
  <pc:docChgLst>
    <pc:chgData name="Maria Kramarenko" userId="4c2d908c-164d-4554-8a0b-eb05e5d9c009" providerId="ADAL" clId="{3E0ACCFE-419D-487F-A0CE-0D58D1F3BE70}"/>
    <pc:docChg chg="custSel addSld delSld modSld">
      <pc:chgData name="Maria Kramarenko" userId="4c2d908c-164d-4554-8a0b-eb05e5d9c009" providerId="ADAL" clId="{3E0ACCFE-419D-487F-A0CE-0D58D1F3BE70}" dt="2024-08-21T14:39:14.072" v="214" actId="20577"/>
      <pc:docMkLst>
        <pc:docMk/>
      </pc:docMkLst>
      <pc:sldChg chg="modSp mod">
        <pc:chgData name="Maria Kramarenko" userId="4c2d908c-164d-4554-8a0b-eb05e5d9c009" providerId="ADAL" clId="{3E0ACCFE-419D-487F-A0CE-0D58D1F3BE70}" dt="2024-08-21T12:23:14.589" v="1" actId="20577"/>
        <pc:sldMkLst>
          <pc:docMk/>
          <pc:sldMk cId="1421219088" sldId="395"/>
        </pc:sldMkLst>
        <pc:spChg chg="mod">
          <ac:chgData name="Maria Kramarenko" userId="4c2d908c-164d-4554-8a0b-eb05e5d9c009" providerId="ADAL" clId="{3E0ACCFE-419D-487F-A0CE-0D58D1F3BE70}" dt="2024-08-21T12:23:14.589" v="1" actId="20577"/>
          <ac:spMkLst>
            <pc:docMk/>
            <pc:sldMk cId="1421219088" sldId="395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3E0ACCFE-419D-487F-A0CE-0D58D1F3BE70}" dt="2024-08-21T12:39:39.813" v="23" actId="20577"/>
        <pc:sldMkLst>
          <pc:docMk/>
          <pc:sldMk cId="2732817288" sldId="397"/>
        </pc:sldMkLst>
        <pc:spChg chg="mod">
          <ac:chgData name="Maria Kramarenko" userId="4c2d908c-164d-4554-8a0b-eb05e5d9c009" providerId="ADAL" clId="{3E0ACCFE-419D-487F-A0CE-0D58D1F3BE70}" dt="2024-08-21T12:39:39.813" v="23" actId="20577"/>
          <ac:spMkLst>
            <pc:docMk/>
            <pc:sldMk cId="2732817288" sldId="397"/>
            <ac:spMk id="3" creationId="{00000000-0000-0000-0000-000000000000}"/>
          </ac:spMkLst>
        </pc:spChg>
      </pc:sldChg>
      <pc:sldChg chg="addSp modSp mod">
        <pc:chgData name="Maria Kramarenko" userId="4c2d908c-164d-4554-8a0b-eb05e5d9c009" providerId="ADAL" clId="{3E0ACCFE-419D-487F-A0CE-0D58D1F3BE70}" dt="2024-08-21T13:46:08.824" v="131" actId="1076"/>
        <pc:sldMkLst>
          <pc:docMk/>
          <pc:sldMk cId="2162275512" sldId="401"/>
        </pc:sldMkLst>
        <pc:spChg chg="mod">
          <ac:chgData name="Maria Kramarenko" userId="4c2d908c-164d-4554-8a0b-eb05e5d9c009" providerId="ADAL" clId="{3E0ACCFE-419D-487F-A0CE-0D58D1F3BE70}" dt="2024-08-21T13:45:35.868" v="130" actId="27636"/>
          <ac:spMkLst>
            <pc:docMk/>
            <pc:sldMk cId="2162275512" sldId="401"/>
            <ac:spMk id="3" creationId="{00000000-0000-0000-0000-000000000000}"/>
          </ac:spMkLst>
        </pc:spChg>
        <pc:spChg chg="add">
          <ac:chgData name="Maria Kramarenko" userId="4c2d908c-164d-4554-8a0b-eb05e5d9c009" providerId="ADAL" clId="{3E0ACCFE-419D-487F-A0CE-0D58D1F3BE70}" dt="2024-08-21T13:40:22.589" v="62"/>
          <ac:spMkLst>
            <pc:docMk/>
            <pc:sldMk cId="2162275512" sldId="401"/>
            <ac:spMk id="4" creationId="{B4996AD5-EE0B-B1E7-6487-FE8B48C29233}"/>
          </ac:spMkLst>
        </pc:spChg>
        <pc:spChg chg="add">
          <ac:chgData name="Maria Kramarenko" userId="4c2d908c-164d-4554-8a0b-eb05e5d9c009" providerId="ADAL" clId="{3E0ACCFE-419D-487F-A0CE-0D58D1F3BE70}" dt="2024-08-21T13:41:22.422" v="75"/>
          <ac:spMkLst>
            <pc:docMk/>
            <pc:sldMk cId="2162275512" sldId="401"/>
            <ac:spMk id="6" creationId="{EE9217A0-E4F6-0B30-9D75-6FC69090CF8B}"/>
          </ac:spMkLst>
        </pc:spChg>
        <pc:spChg chg="add">
          <ac:chgData name="Maria Kramarenko" userId="4c2d908c-164d-4554-8a0b-eb05e5d9c009" providerId="ADAL" clId="{3E0ACCFE-419D-487F-A0CE-0D58D1F3BE70}" dt="2024-08-21T13:42:43.665" v="104"/>
          <ac:spMkLst>
            <pc:docMk/>
            <pc:sldMk cId="2162275512" sldId="401"/>
            <ac:spMk id="7" creationId="{4D9A1E2B-BF94-9233-ADEF-A636F533FCF3}"/>
          </ac:spMkLst>
        </pc:spChg>
        <pc:spChg chg="add">
          <ac:chgData name="Maria Kramarenko" userId="4c2d908c-164d-4554-8a0b-eb05e5d9c009" providerId="ADAL" clId="{3E0ACCFE-419D-487F-A0CE-0D58D1F3BE70}" dt="2024-08-21T13:45:10.100" v="120"/>
          <ac:spMkLst>
            <pc:docMk/>
            <pc:sldMk cId="2162275512" sldId="401"/>
            <ac:spMk id="8" creationId="{B4ABB9DE-3C9D-35C8-B344-65C4016BADC0}"/>
          </ac:spMkLst>
        </pc:spChg>
        <pc:picChg chg="mod">
          <ac:chgData name="Maria Kramarenko" userId="4c2d908c-164d-4554-8a0b-eb05e5d9c009" providerId="ADAL" clId="{3E0ACCFE-419D-487F-A0CE-0D58D1F3BE70}" dt="2024-08-21T13:46:08.824" v="131" actId="1076"/>
          <ac:picMkLst>
            <pc:docMk/>
            <pc:sldMk cId="2162275512" sldId="401"/>
            <ac:picMk id="5" creationId="{8C6F8BFF-6631-F322-01EA-742560350D31}"/>
          </ac:picMkLst>
        </pc:picChg>
      </pc:sldChg>
      <pc:sldChg chg="modSp mod">
        <pc:chgData name="Maria Kramarenko" userId="4c2d908c-164d-4554-8a0b-eb05e5d9c009" providerId="ADAL" clId="{3E0ACCFE-419D-487F-A0CE-0D58D1F3BE70}" dt="2024-08-21T13:47:57.683" v="156" actId="20577"/>
        <pc:sldMkLst>
          <pc:docMk/>
          <pc:sldMk cId="459718748" sldId="402"/>
        </pc:sldMkLst>
        <pc:spChg chg="mod">
          <ac:chgData name="Maria Kramarenko" userId="4c2d908c-164d-4554-8a0b-eb05e5d9c009" providerId="ADAL" clId="{3E0ACCFE-419D-487F-A0CE-0D58D1F3BE70}" dt="2024-08-21T13:47:57.683" v="156" actId="20577"/>
          <ac:spMkLst>
            <pc:docMk/>
            <pc:sldMk cId="459718748" sldId="402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3E0ACCFE-419D-487F-A0CE-0D58D1F3BE70}" dt="2024-08-21T14:17:24.276" v="194" actId="14100"/>
        <pc:sldMkLst>
          <pc:docMk/>
          <pc:sldMk cId="2713677422" sldId="403"/>
        </pc:sldMkLst>
        <pc:spChg chg="mod">
          <ac:chgData name="Maria Kramarenko" userId="4c2d908c-164d-4554-8a0b-eb05e5d9c009" providerId="ADAL" clId="{3E0ACCFE-419D-487F-A0CE-0D58D1F3BE70}" dt="2024-08-21T14:17:24.276" v="194" actId="14100"/>
          <ac:spMkLst>
            <pc:docMk/>
            <pc:sldMk cId="2713677422" sldId="403"/>
            <ac:spMk id="3" creationId="{00000000-0000-0000-0000-000000000000}"/>
          </ac:spMkLst>
        </pc:spChg>
      </pc:sldChg>
      <pc:sldChg chg="modSp mod">
        <pc:chgData name="Maria Kramarenko" userId="4c2d908c-164d-4554-8a0b-eb05e5d9c009" providerId="ADAL" clId="{3E0ACCFE-419D-487F-A0CE-0D58D1F3BE70}" dt="2024-08-21T14:39:14.072" v="214" actId="20577"/>
        <pc:sldMkLst>
          <pc:docMk/>
          <pc:sldMk cId="1732803424" sldId="406"/>
        </pc:sldMkLst>
        <pc:spChg chg="mod">
          <ac:chgData name="Maria Kramarenko" userId="4c2d908c-164d-4554-8a0b-eb05e5d9c009" providerId="ADAL" clId="{3E0ACCFE-419D-487F-A0CE-0D58D1F3BE70}" dt="2024-08-21T14:39:14.072" v="214" actId="20577"/>
          <ac:spMkLst>
            <pc:docMk/>
            <pc:sldMk cId="1732803424" sldId="406"/>
            <ac:spMk id="3" creationId="{00000000-0000-0000-0000-000000000000}"/>
          </ac:spMkLst>
        </pc:spChg>
      </pc:sldChg>
      <pc:sldChg chg="addSp delSp modSp mod">
        <pc:chgData name="Maria Kramarenko" userId="4c2d908c-164d-4554-8a0b-eb05e5d9c009" providerId="ADAL" clId="{3E0ACCFE-419D-487F-A0CE-0D58D1F3BE70}" dt="2024-08-21T14:16:43.992" v="189" actId="1076"/>
        <pc:sldMkLst>
          <pc:docMk/>
          <pc:sldMk cId="3839476354" sldId="407"/>
        </pc:sldMkLst>
        <pc:picChg chg="add mod">
          <ac:chgData name="Maria Kramarenko" userId="4c2d908c-164d-4554-8a0b-eb05e5d9c009" providerId="ADAL" clId="{3E0ACCFE-419D-487F-A0CE-0D58D1F3BE70}" dt="2024-08-21T14:16:43.992" v="189" actId="1076"/>
          <ac:picMkLst>
            <pc:docMk/>
            <pc:sldMk cId="3839476354" sldId="407"/>
            <ac:picMk id="5" creationId="{E394954D-B906-67C2-AA2D-54C071BBF33C}"/>
          </ac:picMkLst>
        </pc:picChg>
        <pc:picChg chg="del">
          <ac:chgData name="Maria Kramarenko" userId="4c2d908c-164d-4554-8a0b-eb05e5d9c009" providerId="ADAL" clId="{3E0ACCFE-419D-487F-A0CE-0D58D1F3BE70}" dt="2024-08-21T14:16:28.704" v="183" actId="478"/>
          <ac:picMkLst>
            <pc:docMk/>
            <pc:sldMk cId="3839476354" sldId="407"/>
            <ac:picMk id="6" creationId="{B5EA3B56-5E93-48B5-8A11-0415C92DB92C}"/>
          </ac:picMkLst>
        </pc:picChg>
      </pc:sldChg>
      <pc:sldChg chg="addSp delSp modSp mod">
        <pc:chgData name="Maria Kramarenko" userId="4c2d908c-164d-4554-8a0b-eb05e5d9c009" providerId="ADAL" clId="{3E0ACCFE-419D-487F-A0CE-0D58D1F3BE70}" dt="2024-08-21T14:33:59.809" v="202" actId="1076"/>
        <pc:sldMkLst>
          <pc:docMk/>
          <pc:sldMk cId="1265187972" sldId="410"/>
        </pc:sldMkLst>
        <pc:spChg chg="add mod">
          <ac:chgData name="Maria Kramarenko" userId="4c2d908c-164d-4554-8a0b-eb05e5d9c009" providerId="ADAL" clId="{3E0ACCFE-419D-487F-A0CE-0D58D1F3BE70}" dt="2024-08-21T14:27:49.723" v="195" actId="478"/>
          <ac:spMkLst>
            <pc:docMk/>
            <pc:sldMk cId="1265187972" sldId="410"/>
            <ac:spMk id="5" creationId="{6D1E9303-189E-CBEB-88DA-11D078A8BE12}"/>
          </ac:spMkLst>
        </pc:spChg>
        <pc:picChg chg="del">
          <ac:chgData name="Maria Kramarenko" userId="4c2d908c-164d-4554-8a0b-eb05e5d9c009" providerId="ADAL" clId="{3E0ACCFE-419D-487F-A0CE-0D58D1F3BE70}" dt="2024-08-21T14:27:49.723" v="195" actId="478"/>
          <ac:picMkLst>
            <pc:docMk/>
            <pc:sldMk cId="1265187972" sldId="410"/>
            <ac:picMk id="7" creationId="{97D84449-763A-4B9E-BD52-B1DC8EF805A3}"/>
          </ac:picMkLst>
        </pc:picChg>
        <pc:picChg chg="add mod">
          <ac:chgData name="Maria Kramarenko" userId="4c2d908c-164d-4554-8a0b-eb05e5d9c009" providerId="ADAL" clId="{3E0ACCFE-419D-487F-A0CE-0D58D1F3BE70}" dt="2024-08-21T14:33:59.809" v="202" actId="1076"/>
          <ac:picMkLst>
            <pc:docMk/>
            <pc:sldMk cId="1265187972" sldId="410"/>
            <ac:picMk id="3074" creationId="{28C79541-26D9-CE4C-F8E1-25F69EB8D9E1}"/>
          </ac:picMkLst>
        </pc:picChg>
      </pc:sldChg>
      <pc:sldChg chg="addSp modSp mod">
        <pc:chgData name="Maria Kramarenko" userId="4c2d908c-164d-4554-8a0b-eb05e5d9c009" providerId="ADAL" clId="{3E0ACCFE-419D-487F-A0CE-0D58D1F3BE70}" dt="2024-08-21T13:58:26.650" v="165" actId="1076"/>
        <pc:sldMkLst>
          <pc:docMk/>
          <pc:sldMk cId="4135496265" sldId="415"/>
        </pc:sldMkLst>
        <pc:spChg chg="add">
          <ac:chgData name="Maria Kramarenko" userId="4c2d908c-164d-4554-8a0b-eb05e5d9c009" providerId="ADAL" clId="{3E0ACCFE-419D-487F-A0CE-0D58D1F3BE70}" dt="2024-08-21T13:58:05.424" v="162"/>
          <ac:spMkLst>
            <pc:docMk/>
            <pc:sldMk cId="4135496265" sldId="415"/>
            <ac:spMk id="2" creationId="{D3805610-A74D-D192-A9ED-E393B8703E40}"/>
          </ac:spMkLst>
        </pc:spChg>
        <pc:spChg chg="mod">
          <ac:chgData name="Maria Kramarenko" userId="4c2d908c-164d-4554-8a0b-eb05e5d9c009" providerId="ADAL" clId="{3E0ACCFE-419D-487F-A0CE-0D58D1F3BE70}" dt="2024-08-21T13:58:15.880" v="163"/>
          <ac:spMkLst>
            <pc:docMk/>
            <pc:sldMk cId="4135496265" sldId="415"/>
            <ac:spMk id="7" creationId="{00000000-0000-0000-0000-000000000000}"/>
          </ac:spMkLst>
        </pc:spChg>
        <pc:picChg chg="mod">
          <ac:chgData name="Maria Kramarenko" userId="4c2d908c-164d-4554-8a0b-eb05e5d9c009" providerId="ADAL" clId="{3E0ACCFE-419D-487F-A0CE-0D58D1F3BE70}" dt="2024-08-21T13:58:26.650" v="165" actId="1076"/>
          <ac:picMkLst>
            <pc:docMk/>
            <pc:sldMk cId="4135496265" sldId="415"/>
            <ac:picMk id="5" creationId="{E7863CCF-9430-4C05-B648-F6E8F12A3766}"/>
          </ac:picMkLst>
        </pc:picChg>
      </pc:sldChg>
      <pc:sldChg chg="modSp add mod modNotesTx">
        <pc:chgData name="Maria Kramarenko" userId="4c2d908c-164d-4554-8a0b-eb05e5d9c009" providerId="ADAL" clId="{3E0ACCFE-419D-487F-A0CE-0D58D1F3BE70}" dt="2024-08-21T14:17:05.379" v="190" actId="20577"/>
        <pc:sldMkLst>
          <pc:docMk/>
          <pc:sldMk cId="1749591339" sldId="417"/>
        </pc:sldMkLst>
        <pc:spChg chg="mod">
          <ac:chgData name="Maria Kramarenko" userId="4c2d908c-164d-4554-8a0b-eb05e5d9c009" providerId="ADAL" clId="{3E0ACCFE-419D-487F-A0CE-0D58D1F3BE70}" dt="2024-08-21T14:08:15.608" v="181"/>
          <ac:spMkLst>
            <pc:docMk/>
            <pc:sldMk cId="1749591339" sldId="417"/>
            <ac:spMk id="2" creationId="{00000000-0000-0000-0000-000000000000}"/>
          </ac:spMkLst>
        </pc:spChg>
      </pc:sldChg>
      <pc:sldChg chg="del">
        <pc:chgData name="Maria Kramarenko" userId="4c2d908c-164d-4554-8a0b-eb05e5d9c009" providerId="ADAL" clId="{3E0ACCFE-419D-487F-A0CE-0D58D1F3BE70}" dt="2024-08-21T14:08:17.553" v="182" actId="47"/>
        <pc:sldMkLst>
          <pc:docMk/>
          <pc:sldMk cId="3245260100" sldId="42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08054" y="755356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B012AE-AB2C-D44C-B37C-9698103B0B17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A4518266-6FB8-BB43-A937-C9B881E596F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8"/>
            <a:ext cx="6856413" cy="744018"/>
          </a:xfrm>
          <a:prstGeom prst="rect">
            <a:avLst/>
          </a:prstGeom>
        </p:spPr>
      </p:pic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276730" y="296568"/>
            <a:ext cx="2971800" cy="458788"/>
          </a:xfrm>
          <a:prstGeom prst="rect">
            <a:avLst/>
          </a:prstGeom>
        </p:spPr>
        <p:txBody>
          <a:bodyPr vert="horz" lIns="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880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596400" y="288000"/>
            <a:ext cx="2971800" cy="458788"/>
          </a:xfrm>
          <a:prstGeom prst="rect">
            <a:avLst/>
          </a:prstGeom>
        </p:spPr>
        <p:txBody>
          <a:bodyPr vert="horz" lIns="90000" tIns="45720" rIns="91440" bIns="45720" rtlCol="0"/>
          <a:lstStyle>
            <a:lvl1pPr algn="r">
              <a:defRPr sz="1200"/>
            </a:lvl1pPr>
          </a:lstStyle>
          <a:p>
            <a:fld id="{F6E6EC6A-736F-427C-84D0-6FACA94F2C46}" type="datetimeFigureOut">
              <a:rPr lang="en-US" smtClean="0"/>
              <a:t>8/21/2024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880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596400" y="8496000"/>
            <a:ext cx="2971800" cy="458787"/>
          </a:xfrm>
          <a:prstGeom prst="rect">
            <a:avLst/>
          </a:prstGeom>
        </p:spPr>
        <p:txBody>
          <a:bodyPr vert="horz" lIns="90000" tIns="45720" rIns="91440" bIns="45720" rtlCol="0" anchor="b"/>
          <a:lstStyle>
            <a:lvl1pPr algn="r">
              <a:defRPr sz="1200"/>
            </a:lvl1pPr>
          </a:lstStyle>
          <a:p>
            <a:fld id="{305744FA-7D65-471E-BDFC-54D8349B63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64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6F3614-312A-4ABA-BE01-1B4BD7C8F020}" type="slidenum">
              <a:rPr kumimoji="0" lang="en-US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4568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49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1058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C646A-DD63-404E-94FD-00EFBE3A3DE5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4154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60982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4065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56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942"/>
            <a:ext cx="9604011" cy="1205014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9" y="1594338"/>
            <a:ext cx="11224011" cy="4582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989" y="635635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994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94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1594800"/>
            <a:ext cx="112248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4589463"/>
            <a:ext cx="112248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52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" y="1594800"/>
            <a:ext cx="5508000" cy="4582800"/>
          </a:xfrm>
        </p:spPr>
        <p:txBody>
          <a:bodyPr lIns="90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594800"/>
            <a:ext cx="5508000" cy="4582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23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681163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" y="2505600"/>
            <a:ext cx="5508000" cy="368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000" y="1681200"/>
            <a:ext cx="5508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000" y="2505075"/>
            <a:ext cx="5508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0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bIns="0" anchor="b" anchorCtr="0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80000" y="635635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543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18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lIns="0" tIns="46800" rIns="90000" bIns="0" anchor="b"/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4000" y="1594800"/>
            <a:ext cx="6530400" cy="4582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200" y="1594800"/>
            <a:ext cx="4296825" cy="4582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5200" y="6357600"/>
            <a:ext cx="1548000" cy="360000"/>
          </a:xfrm>
        </p:spPr>
        <p:txBody>
          <a:bodyPr/>
          <a:lstStyle/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600" y="6357600"/>
            <a:ext cx="7560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080000" y="6357600"/>
            <a:ext cx="1620000" cy="360000"/>
          </a:xfrm>
        </p:spPr>
        <p:txBody>
          <a:bodyPr/>
          <a:lstStyle/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63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200" y="1594800"/>
            <a:ext cx="11224800" cy="458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5200" y="6357600"/>
            <a:ext cx="154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6E71C-F0E3-48E9-BDAB-FC58F0AEF7FE}" type="datetimeFigureOut">
              <a:rPr lang="en-GB" smtClean="0"/>
              <a:t>21/08/2024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600" y="6357600"/>
            <a:ext cx="756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80000" y="6357600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76AB0-2903-4AA6-A092-793C537B0930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230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5200" y="212400"/>
            <a:ext cx="9604800" cy="1206000"/>
          </a:xfrm>
          <a:prstGeom prst="rect">
            <a:avLst/>
          </a:prstGeom>
        </p:spPr>
        <p:txBody>
          <a:bodyPr vert="horz" lIns="0" tIns="45720" rIns="9000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916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1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660982"/>
            <a:ext cx="9144000" cy="1930630"/>
          </a:xfrm>
        </p:spPr>
        <p:txBody>
          <a:bodyPr>
            <a:normAutofit/>
          </a:bodyPr>
          <a:lstStyle/>
          <a:p>
            <a:r>
              <a:rPr lang="fr-FR" altLang="en-US" dirty="0"/>
              <a:t>Fédération dentaire internationale (FDI)</a:t>
            </a:r>
            <a:endParaRPr lang="fr-FR" sz="31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836708"/>
            <a:ext cx="9144000" cy="2347275"/>
          </a:xfrm>
        </p:spPr>
        <p:txBody>
          <a:bodyPr>
            <a:noAutofit/>
          </a:bodyPr>
          <a:lstStyle/>
          <a:p>
            <a:r>
              <a:rPr lang="fr-FR" altLang="en-US" sz="2800" b="1" dirty="0">
                <a:solidFill>
                  <a:srgbClr val="ED1B2E"/>
                </a:solidFill>
                <a:ea typeface="+mj-ea"/>
                <a:cs typeface="+mj-cs"/>
              </a:rPr>
              <a:t>[Insérer le nom du NLO]</a:t>
            </a:r>
          </a:p>
          <a:p>
            <a:r>
              <a:rPr lang="fr-FR" altLang="en-US" sz="3200" dirty="0">
                <a:solidFill>
                  <a:schemeClr val="tx1"/>
                </a:solidFill>
              </a:rPr>
              <a:t>Agent de liaison national de la FDI</a:t>
            </a:r>
          </a:p>
          <a:p>
            <a:r>
              <a:rPr lang="fr-FR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fr-FR" altLang="en-US" sz="2800" b="1" dirty="0"/>
            </a:br>
            <a:r>
              <a:rPr lang="fr-FR" altLang="en-US" sz="2800" b="1" dirty="0">
                <a:solidFill>
                  <a:srgbClr val="ED1B2E"/>
                </a:solidFill>
              </a:rPr>
              <a:t>[Insérer le nom de la </a:t>
            </a:r>
            <a:r>
              <a:rPr lang="fr-FR" altLang="en-US" sz="2800" b="1" dirty="0">
                <a:solidFill>
                  <a:srgbClr val="ED1B2E"/>
                </a:solidFill>
                <a:ea typeface="+mj-ea"/>
                <a:cs typeface="+mj-cs"/>
              </a:rPr>
              <a:t>NDA]</a:t>
            </a:r>
            <a:br>
              <a:rPr lang="fr-FR" altLang="en-US" sz="2800" b="1" i="1" dirty="0">
                <a:solidFill>
                  <a:srgbClr val="FF0000"/>
                </a:solidFill>
              </a:rPr>
            </a:b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2290517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Organisations régionales et Sections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989" y="1683834"/>
            <a:ext cx="11224011" cy="50469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altLang="en-US" sz="3000" u="sng" dirty="0"/>
              <a:t>Organisations régionales</a:t>
            </a:r>
          </a:p>
          <a:p>
            <a:r>
              <a:rPr lang="fr-FR" sz="2400" dirty="0"/>
              <a:t>Organisation régionale de la FDI pour l’Afrique (ARO) </a:t>
            </a:r>
            <a:endParaRPr lang="fr-FR" altLang="en-US" sz="2400" dirty="0"/>
          </a:p>
          <a:p>
            <a:r>
              <a:rPr lang="fr-FR" sz="2400" dirty="0"/>
              <a:t>Organisation régionale de la FDI pour l’Asie Pacifique (APRO)</a:t>
            </a:r>
            <a:endParaRPr lang="fr-FR" altLang="en-US" sz="2400" dirty="0"/>
          </a:p>
          <a:p>
            <a:r>
              <a:rPr lang="fr-FR" sz="2400" dirty="0"/>
              <a:t>Organisation régionale de la FDI pour l’Europe (ORE) </a:t>
            </a:r>
            <a:endParaRPr lang="fr-FR" altLang="en-US" sz="2400" dirty="0"/>
          </a:p>
          <a:p>
            <a:r>
              <a:rPr lang="fr-FR" sz="2400" dirty="0"/>
              <a:t>Organisation régionale de la FDI pour l’Amérique latine (LARO) </a:t>
            </a:r>
            <a:endParaRPr lang="fr-FR" altLang="en-US" sz="2400" dirty="0"/>
          </a:p>
          <a:p>
            <a:r>
              <a:rPr lang="fr-FR" sz="2400" dirty="0"/>
              <a:t>Organisation régionale de la FDI pour l’Amérique du Nord (NARO) </a:t>
            </a:r>
          </a:p>
          <a:p>
            <a:pPr marL="342900" lvl="1" indent="-342900"/>
            <a:endParaRPr lang="fr-FR" altLang="en-US" dirty="0"/>
          </a:p>
          <a:p>
            <a:pPr marL="342900" lvl="1" indent="-342900"/>
            <a:endParaRPr lang="fr-FR" altLang="en-US" dirty="0"/>
          </a:p>
          <a:p>
            <a:pPr marL="0" indent="0">
              <a:buNone/>
            </a:pPr>
            <a:r>
              <a:rPr lang="fr-FR" altLang="en-US" sz="3000" u="sng" dirty="0"/>
              <a:t>Sections</a:t>
            </a:r>
          </a:p>
          <a:p>
            <a:r>
              <a:rPr lang="fr-FR" altLang="en-US" sz="2400" dirty="0"/>
              <a:t>Section Chief Dental Officer/Santé publique	</a:t>
            </a:r>
          </a:p>
          <a:p>
            <a:r>
              <a:rPr lang="fr-FR" altLang="en-US" sz="2400" dirty="0"/>
              <a:t>Section Services dentaires dans les forces de défense</a:t>
            </a:r>
          </a:p>
          <a:p>
            <a:r>
              <a:rPr lang="fr-FR" altLang="en-US" sz="2400" dirty="0"/>
              <a:t>Section Femmes chirurgiens-dentistes dans le monde</a:t>
            </a:r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E816D6-7CD7-4117-9857-3FB164645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23" y="1828800"/>
            <a:ext cx="3273177" cy="430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8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altLang="en-US" dirty="0"/>
              <a:t>Équipes spéciales et Groupes de travail actuels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200" y="1417956"/>
            <a:ext cx="11224011" cy="5440044"/>
          </a:xfrm>
        </p:spPr>
        <p:txBody>
          <a:bodyPr>
            <a:normAutofit fontScale="77500" lnSpcReduction="2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Observatoire de la santé bucco-dentaire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Plaidoyer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Journée mondiale de la santé bucco-dentaire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Santé et sécurité au travail 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de travail Déclarations de principe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Gouvernance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Durabilité en dentisterie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Les soins numériques de la fente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de la bouche entière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surveillance des matériaux et produits dentaires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Santé bucco-dentaire pour une population vieillissante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du corps entier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 travail Éthique dentaire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prévention de la Résistance antimicrobienne et des infections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 travail Des présidents des comités permanents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Groupe des experts La mise en œuvre et le suivi de Vision 2030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santé mentale et le bien-être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La formation continue régionale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Master CE Adhésif et Esthétique</a:t>
            </a:r>
          </a:p>
          <a:p>
            <a:pPr marL="914400" lvl="1" indent="-457200">
              <a:buFont typeface="+mj-lt"/>
              <a:buAutoNum type="arabicPeriod"/>
            </a:pPr>
            <a:r>
              <a:rPr lang="fr-FR" altLang="en-US" dirty="0"/>
              <a:t>Équipe spéciale Dossiers de santé électroniques intégrés en dentisterie</a:t>
            </a:r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  <a:p>
            <a:pPr marL="914400" lvl="1" indent="-457200">
              <a:buFont typeface="+mj-lt"/>
              <a:buAutoNum type="arabicPeriod"/>
            </a:pPr>
            <a:endParaRPr lang="fr-F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F8BFF-6631-F322-01EA-742560350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864" y="1494156"/>
            <a:ext cx="3178936" cy="250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>
                <a:solidFill>
                  <a:srgbClr val="ED1B2E"/>
                </a:solidFill>
              </a:rPr>
              <a:t>Notre </a:t>
            </a:r>
            <a:r>
              <a:rPr lang="fr-FR" altLang="en-US" dirty="0"/>
              <a:t>participation aux Équipes spéciales et aux Groupes de travail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947330" y="1696825"/>
            <a:ext cx="4821874" cy="4480138"/>
          </a:xfrm>
        </p:spPr>
        <p:txBody>
          <a:bodyPr/>
          <a:lstStyle/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[Fonction]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« [Citation brève »</a:t>
            </a:r>
          </a:p>
          <a:p>
            <a:pPr marL="0" indent="0">
              <a:buNone/>
            </a:pPr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[insérer photo]</a:t>
            </a:r>
          </a:p>
        </p:txBody>
      </p:sp>
      <p:sp>
        <p:nvSpPr>
          <p:cNvPr id="5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7117237" y="1696825"/>
            <a:ext cx="442117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3200" dirty="0">
                <a:solidFill>
                  <a:srgbClr val="ED1B2E"/>
                </a:solidFill>
              </a:rPr>
              <a:t>[Nom]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[Comité]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[Fonction]</a:t>
            </a:r>
          </a:p>
          <a:p>
            <a:r>
              <a:rPr lang="fr-FR" altLang="en-US" sz="3200" dirty="0">
                <a:solidFill>
                  <a:srgbClr val="ED1B2E"/>
                </a:solidFill>
              </a:rPr>
              <a:t>« [Citation brève »</a:t>
            </a:r>
          </a:p>
          <a:p>
            <a:pPr marL="0" indent="0">
              <a:buNone/>
            </a:pPr>
            <a:r>
              <a:rPr lang="fr-FR" altLang="en-US" sz="3200" dirty="0">
                <a:solidFill>
                  <a:srgbClr val="ED1B2E"/>
                </a:solidFill>
              </a:rPr>
              <a:t>[insérer photo]</a:t>
            </a:r>
          </a:p>
        </p:txBody>
      </p:sp>
    </p:spTree>
    <p:extLst>
      <p:ext uri="{BB962C8B-B14F-4D97-AF65-F5344CB8AC3E}">
        <p14:creationId xmlns:p14="http://schemas.microsoft.com/office/powerpoint/2010/main" val="827500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dirty="0"/>
              <a:t>Acteur de la prise de décision mondiale en santé bucco-dentaire</a:t>
            </a:r>
          </a:p>
          <a:p>
            <a:r>
              <a:rPr lang="fr-FR" altLang="en-US" dirty="0"/>
              <a:t>Accès au Programme de formation permanente (CE)</a:t>
            </a:r>
          </a:p>
          <a:p>
            <a:r>
              <a:rPr lang="fr-FR" altLang="en-US" dirty="0"/>
              <a:t>Financement possible de projets en santé bucco-dentaire nationaux par le biais du World Dental Development Fund, Smile Grant, WOHD </a:t>
            </a:r>
            <a:r>
              <a:rPr lang="fr-FR" altLang="en-US" dirty="0" err="1"/>
              <a:t>Award</a:t>
            </a:r>
            <a:endParaRPr lang="fr-FR" altLang="en-US" dirty="0"/>
          </a:p>
          <a:p>
            <a:r>
              <a:rPr lang="fr-FR" altLang="en-US" dirty="0"/>
              <a:t>Candidature à la Bourse de voyage annuelle en vue de participer au Congrès dentaire mondial de la FDI (concerne les NDA de pays à revenu faible ou de pays à revenu faible ou intermédiaire)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8EC44-5C46-4E0E-895A-D0D9C578E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1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Possibilité de bénéficier d’autres mesures de soutien réservées aux membres</a:t>
            </a:r>
            <a:endParaRPr lang="fr-FR" altLang="en-US" dirty="0"/>
          </a:p>
          <a:p>
            <a:r>
              <a:rPr lang="fr-FR" altLang="en-US" dirty="0"/>
              <a:t>Droit de proposer des candidats pour le Conseil et les Comités permanents de la FDI</a:t>
            </a:r>
          </a:p>
          <a:p>
            <a:r>
              <a:rPr lang="fr-FR" altLang="en-US" dirty="0"/>
              <a:t>Accès aux projets de la FDI sur une base ad hoc</a:t>
            </a:r>
          </a:p>
          <a:p>
            <a:r>
              <a:rPr lang="fr-FR" altLang="en-US" dirty="0"/>
              <a:t>Soutien pour la Journée mondiale de la santé bucco-dentaire célébrée le 20 mars</a:t>
            </a:r>
          </a:p>
          <a:p>
            <a:endParaRPr lang="fr-FR" altLang="en-US" dirty="0"/>
          </a:p>
          <a:p>
            <a:endParaRPr lang="fr-FR" altLang="en-US" dirty="0"/>
          </a:p>
          <a:p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1DB2E-5098-4DCF-A120-E9DE8A04E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Avantages de l’adhésion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Une inscription gratuite au Congrès dentaire mondial</a:t>
            </a:r>
          </a:p>
          <a:p>
            <a:r>
              <a:rPr lang="fr-FR" altLang="en-US" dirty="0"/>
              <a:t>Accès aux organisations internationales : OMS, PNUE, ISO</a:t>
            </a:r>
          </a:p>
          <a:p>
            <a:r>
              <a:rPr lang="fr-FR" altLang="en-US" dirty="0"/>
              <a:t>Réseautage mondial avec d’autres professionnels de la santé bucco-dentaire</a:t>
            </a:r>
          </a:p>
          <a:p>
            <a:r>
              <a:rPr lang="fr-FR" dirty="0"/>
              <a:t>Utilisation du logo de membre de la FDI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F45EE7-1E86-491D-8BCD-BD265F95C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58" y="4852954"/>
            <a:ext cx="6513884" cy="17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47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Soutien aux membres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48301" y="1990725"/>
            <a:ext cx="5508000" cy="50853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altLang="en-US" dirty="0"/>
              <a:t>Programmes de formation permanente – plus de 30 événements par an dans 25 pays</a:t>
            </a:r>
          </a:p>
          <a:p>
            <a:pPr>
              <a:lnSpc>
                <a:spcPct val="80000"/>
              </a:lnSpc>
            </a:pPr>
            <a:endParaRPr lang="fr-FR" altLang="en-US" dirty="0"/>
          </a:p>
          <a:p>
            <a:pPr>
              <a:lnSpc>
                <a:spcPct val="80000"/>
              </a:lnSpc>
            </a:pPr>
            <a:r>
              <a:rPr lang="fr-FR" altLang="en-US" dirty="0"/>
              <a:t>Conseil et soutien pour le développement des NDA</a:t>
            </a:r>
          </a:p>
          <a:p>
            <a:pPr>
              <a:lnSpc>
                <a:spcPct val="80000"/>
              </a:lnSpc>
            </a:pPr>
            <a:endParaRPr lang="fr-FR" altLang="en-US" dirty="0"/>
          </a:p>
          <a:p>
            <a:pPr>
              <a:lnSpc>
                <a:spcPct val="80000"/>
              </a:lnSpc>
            </a:pPr>
            <a:r>
              <a:rPr lang="fr-FR" altLang="en-US" dirty="0"/>
              <a:t>Déclarations de principe, orientations et guides pratiques de la FDI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990725"/>
            <a:ext cx="54197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77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 Congrès dentaire mondial de la FDI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75200" y="1841291"/>
            <a:ext cx="5508000" cy="4582800"/>
          </a:xfrm>
        </p:spPr>
        <p:txBody>
          <a:bodyPr/>
          <a:lstStyle/>
          <a:p>
            <a:r>
              <a:rPr lang="fr-FR" altLang="en-US" dirty="0"/>
              <a:t>Parlement dentaire mondial</a:t>
            </a:r>
            <a:br>
              <a:rPr lang="fr-FR" altLang="en-US" dirty="0"/>
            </a:br>
            <a:r>
              <a:rPr lang="fr-FR" altLang="en-US" dirty="0"/>
              <a:t>(plus de 350 représentants)</a:t>
            </a:r>
          </a:p>
          <a:p>
            <a:endParaRPr lang="fr-FR" altLang="en-US" dirty="0"/>
          </a:p>
          <a:p>
            <a:r>
              <a:rPr lang="fr-FR" altLang="en-US" dirty="0"/>
              <a:t>Programme scientifique</a:t>
            </a:r>
            <a:br>
              <a:rPr lang="fr-FR" altLang="en-US" dirty="0"/>
            </a:br>
            <a:r>
              <a:rPr lang="fr-FR" altLang="en-US" dirty="0"/>
              <a:t>(</a:t>
            </a:r>
            <a:r>
              <a:rPr lang="fr-FR" altLang="en-US"/>
              <a:t>plus de 200 sessions</a:t>
            </a:r>
            <a:r>
              <a:rPr lang="fr-FR" altLang="en-US" dirty="0"/>
              <a:t>)</a:t>
            </a:r>
          </a:p>
          <a:p>
            <a:endParaRPr lang="fr-FR" altLang="en-US" dirty="0"/>
          </a:p>
          <a:p>
            <a:r>
              <a:rPr lang="fr-FR" altLang="en-US" dirty="0"/>
              <a:t>Zone d’exposition</a:t>
            </a:r>
            <a:br>
              <a:rPr lang="fr-FR" altLang="en-US" dirty="0"/>
            </a:br>
            <a:r>
              <a:rPr lang="fr-FR" altLang="en-US" dirty="0"/>
              <a:t>(plus de 6000 m</a:t>
            </a:r>
            <a:r>
              <a:rPr lang="fr-FR" altLang="en-US" baseline="30000" dirty="0"/>
              <a:t>2</a:t>
            </a:r>
            <a:r>
              <a:rPr lang="fr-FR" altLang="en-US" dirty="0"/>
              <a:t>)</a:t>
            </a:r>
          </a:p>
          <a:p>
            <a:endParaRPr lang="fr-FR" altLang="en-US" dirty="0"/>
          </a:p>
        </p:txBody>
      </p:sp>
      <p:pic>
        <p:nvPicPr>
          <p:cNvPr id="6" name="Picture 9"/>
          <p:cNvPicPr>
            <a:picLocks noGrp="1" noChangeAspect="1" noChangeArrowheads="1"/>
          </p:cNvPicPr>
          <p:nvPr>
            <p:ph sz="half" idx="2"/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587" y="1662113"/>
            <a:ext cx="417195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803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Dates importantes avant le Congrès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fr-FR" b="1" dirty="0" err="1"/>
              <a:t>Fevrier</a:t>
            </a:r>
            <a:r>
              <a:rPr lang="fr-FR" b="1" dirty="0"/>
              <a:t> : échéance pour la remise du rapport d’activité des NLO </a:t>
            </a:r>
            <a:r>
              <a:rPr lang="fr-FR" dirty="0"/>
              <a:t>(pour l’inscription gratuite du NLO au Congrès)</a:t>
            </a:r>
            <a:endParaRPr lang="fr-FR" b="1" dirty="0"/>
          </a:p>
          <a:p>
            <a:pPr marL="457200" indent="-457200"/>
            <a:r>
              <a:rPr lang="fr-FR" b="1" dirty="0"/>
              <a:t>Mai : échéance pour les inscriptions anticipées au Congrès</a:t>
            </a:r>
          </a:p>
          <a:p>
            <a:pPr marL="457200" indent="-457200"/>
            <a:r>
              <a:rPr lang="fr-FR" b="1" dirty="0"/>
              <a:t>Mai : convocation à la Assemblée </a:t>
            </a:r>
            <a:r>
              <a:rPr lang="fr-FR" b="1" dirty="0" err="1"/>
              <a:t>generale</a:t>
            </a:r>
            <a:r>
              <a:rPr lang="fr-FR" dirty="0"/>
              <a:t>,</a:t>
            </a:r>
            <a:r>
              <a:rPr lang="fr-FR" b="1" dirty="0"/>
              <a:t> </a:t>
            </a:r>
            <a:r>
              <a:rPr lang="fr-FR" dirty="0"/>
              <a:t>90 jours avant l’Assemblée  </a:t>
            </a:r>
          </a:p>
          <a:p>
            <a:pPr marL="457200" indent="-457200"/>
            <a:r>
              <a:rPr lang="fr-FR" b="1" dirty="0"/>
              <a:t>Mai : échéance pour les candidatures aux Comités</a:t>
            </a:r>
            <a:endParaRPr lang="fr-FR" dirty="0"/>
          </a:p>
          <a:p>
            <a:pPr marL="457200" indent="-457200"/>
            <a:r>
              <a:rPr lang="fr-FR" b="1" dirty="0"/>
              <a:t>Juin : échéance pour les candidatures au Conseil</a:t>
            </a:r>
          </a:p>
          <a:p>
            <a:pPr marL="457200" indent="-457200"/>
            <a:r>
              <a:rPr lang="fr-FR" b="1" dirty="0"/>
              <a:t>Juillet : dossier de l’Assemblée générale </a:t>
            </a:r>
            <a:r>
              <a:rPr lang="fr-FR" dirty="0"/>
              <a:t>(avec les rapports des organisations régionales) remis 60 jours avant l’Assemblée</a:t>
            </a:r>
          </a:p>
        </p:txBody>
      </p:sp>
    </p:spTree>
    <p:extLst>
      <p:ext uri="{BB962C8B-B14F-4D97-AF65-F5344CB8AC3E}">
        <p14:creationId xmlns:p14="http://schemas.microsoft.com/office/powerpoint/2010/main" val="2977828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Réunions du Parlement dentaire mondial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200" y="1417956"/>
            <a:ext cx="11224011" cy="4582625"/>
          </a:xfrm>
        </p:spPr>
        <p:txBody>
          <a:bodyPr/>
          <a:lstStyle/>
          <a:p>
            <a:pPr marL="457200" indent="-457200"/>
            <a:r>
              <a:rPr lang="fr-FR" dirty="0"/>
              <a:t>Assemblée générale A, Assemblée générale B</a:t>
            </a:r>
          </a:p>
          <a:p>
            <a:pPr marL="457200" indent="-457200"/>
            <a:r>
              <a:rPr lang="fr-FR" dirty="0"/>
              <a:t>Forum ouvert 1, Forum ouvert 2, Forum ouvert 3</a:t>
            </a:r>
          </a:p>
          <a:p>
            <a:pPr marL="457200" indent="-457200"/>
            <a:r>
              <a:rPr lang="fr-FR" dirty="0"/>
              <a:t>Forum des NLO</a:t>
            </a:r>
          </a:p>
          <a:p>
            <a:pPr marL="457200" indent="-457200"/>
            <a:r>
              <a:rPr lang="fr-FR" dirty="0"/>
              <a:t>Forum mondial de la santé bucco-dentaire</a:t>
            </a:r>
          </a:p>
          <a:p>
            <a:pPr marL="457200" indent="-457200"/>
            <a:r>
              <a:rPr lang="fr-FR" dirty="0"/>
              <a:t>Lancement de la Journée mondiale de la santé bucco-dentaire</a:t>
            </a:r>
          </a:p>
        </p:txBody>
      </p:sp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E7863CCF-9430-4C05-B648-F6E8F12A3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64" y="4121822"/>
            <a:ext cx="9400271" cy="24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br>
              <a:rPr lang="fr-CH" i="1" dirty="0"/>
            </a:br>
            <a:r>
              <a:rPr lang="fr-CH" i="1" dirty="0"/>
              <a:t>Comment utiliser cette présentation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/>
              <a:t>Cette présentation de diapositives est </a:t>
            </a:r>
            <a:r>
              <a:rPr lang="fr-CH" i="1" dirty="0"/>
              <a:t>destiné aux </a:t>
            </a:r>
            <a:r>
              <a:rPr lang="fr-FR" i="1" dirty="0"/>
              <a:t>les NLO pour les aider à présenter et promouvoir la FDI auprès des membres de leur association dentaire et expliquer le rôle du NLO</a:t>
            </a:r>
            <a:endParaRPr lang="fr-CH" i="1" dirty="0"/>
          </a:p>
          <a:p>
            <a:r>
              <a:rPr lang="fr-CH" i="1" dirty="0">
                <a:solidFill>
                  <a:srgbClr val="ED1B2E"/>
                </a:solidFill>
              </a:rPr>
              <a:t>Remplacez tous les textes en rouge par les informations sur votre propre NDA/NLO</a:t>
            </a:r>
            <a:br>
              <a:rPr lang="fr-CH" i="1" dirty="0"/>
            </a:br>
            <a:endParaRPr lang="fr-CH" i="1" dirty="0"/>
          </a:p>
        </p:txBody>
      </p:sp>
    </p:spTree>
    <p:extLst>
      <p:ext uri="{BB962C8B-B14F-4D97-AF65-F5344CB8AC3E}">
        <p14:creationId xmlns:p14="http://schemas.microsoft.com/office/powerpoint/2010/main" val="870862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Prochains Congrès dentaires mondiaux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733" y="1682151"/>
            <a:ext cx="11309685" cy="2873682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Istanbul 2024					Shanghai 2025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oup of logos with red text&#10;&#10;Description automatically generated">
            <a:extLst>
              <a:ext uri="{FF2B5EF4-FFF2-40B4-BE49-F238E27FC236}">
                <a16:creationId xmlns:a16="http://schemas.microsoft.com/office/drawing/2014/main" id="{702E7038-3E75-2593-78F6-F98EE566E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43" y="2571074"/>
            <a:ext cx="4895174" cy="1853427"/>
          </a:xfrm>
          <a:prstGeom prst="rect">
            <a:avLst/>
          </a:prstGeom>
        </p:spPr>
      </p:pic>
      <p:pic>
        <p:nvPicPr>
          <p:cNvPr id="8" name="Picture 7" descr="A logo for a dental clinic&#10;&#10;Description automatically generated">
            <a:extLst>
              <a:ext uri="{FF2B5EF4-FFF2-40B4-BE49-F238E27FC236}">
                <a16:creationId xmlns:a16="http://schemas.microsoft.com/office/drawing/2014/main" id="{96CE046B-2D39-F9CC-7D3B-02F3F611C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32" y="2838994"/>
            <a:ext cx="4780308" cy="150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1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fr-FR" altLang="en-US" dirty="0"/>
              <a:t>Journée mondiale de la santé bucco-dentaire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en-US" dirty="0"/>
              <a:t>Ce 20 mars, </a:t>
            </a:r>
            <a:r>
              <a:rPr lang="fr-FR" altLang="en-US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nous allons organiser…</a:t>
            </a:r>
          </a:p>
          <a:p>
            <a:endParaRPr lang="fr-FR" alt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2294420"/>
            <a:ext cx="5508625" cy="3997409"/>
          </a:xfrm>
        </p:spPr>
      </p:pic>
      <p:sp>
        <p:nvSpPr>
          <p:cNvPr id="8" name="Rectangle 7"/>
          <p:cNvSpPr/>
          <p:nvPr>
            <p:custDataLst>
              <p:tags r:id="rId4"/>
            </p:custDataLst>
          </p:nvPr>
        </p:nvSpPr>
        <p:spPr>
          <a:xfrm>
            <a:off x="6191250" y="1594800"/>
            <a:ext cx="5508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en-US" sz="2800" b="1" dirty="0">
                <a:solidFill>
                  <a:srgbClr val="00498F"/>
                </a:solidFill>
              </a:rPr>
              <a:t>www.worldoralhealthday.org</a:t>
            </a:r>
          </a:p>
        </p:txBody>
      </p:sp>
      <p:pic>
        <p:nvPicPr>
          <p:cNvPr id="5" name="Picture 4" descr="A group of cards with pictures of children and adults&#10;&#10;Description automatically generated">
            <a:extLst>
              <a:ext uri="{FF2B5EF4-FFF2-40B4-BE49-F238E27FC236}">
                <a16:creationId xmlns:a16="http://schemas.microsoft.com/office/drawing/2014/main" id="{E394954D-B906-67C2-AA2D-54C071BBF3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2" y="2147882"/>
            <a:ext cx="6029868" cy="42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76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H" dirty="0"/>
              <a:t>Consultez le site </a:t>
            </a:r>
            <a:r>
              <a:rPr lang="fr-CH" i="1" dirty="0">
                <a:solidFill>
                  <a:srgbClr val="00498F"/>
                </a:solidFill>
              </a:rPr>
              <a:t>www.fdiworlddental.org</a:t>
            </a:r>
            <a:endParaRPr lang="en-US" i="1" dirty="0">
              <a:solidFill>
                <a:srgbClr val="00498F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35" y="1101481"/>
            <a:ext cx="9340947" cy="747275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F9D84-EB49-40E2-9B7E-959D8C908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882" y="1823048"/>
            <a:ext cx="6808699" cy="343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1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dirty="0"/>
              <a:t>Étapes suivantes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altLang="en-US" dirty="0"/>
              <a:t>Cette année, nous allons travailler plus étroitement avec la FDI en :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Nos objectifs pour travailler plus étroitement avec la FDI cette année sont…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26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altLang="en-US" dirty="0"/>
              <a:t> </a:t>
            </a:r>
            <a:r>
              <a:rPr lang="fr-FR" dirty="0"/>
              <a:t>À </a:t>
            </a:r>
            <a:r>
              <a:rPr lang="fr-FR" altLang="en-US" dirty="0"/>
              <a:t>propos de la FDI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FR" altLang="en-US" dirty="0"/>
              <a:t>Fondée en 1900, </a:t>
            </a:r>
            <a:r>
              <a:rPr lang="fr-FR" altLang="en-US" b="1" dirty="0"/>
              <a:t>la </a:t>
            </a:r>
            <a:r>
              <a:rPr lang="fr-FR" b="1" dirty="0"/>
              <a:t>FDI fête ses 120 ans en 2020!</a:t>
            </a:r>
          </a:p>
          <a:p>
            <a:r>
              <a:rPr lang="fr-FR" altLang="en-US" dirty="0"/>
              <a:t>L’une des plus anciennes organisations internationales fondées par les professions de santé</a:t>
            </a:r>
          </a:p>
          <a:p>
            <a:r>
              <a:rPr lang="fr-FR" altLang="en-US" dirty="0"/>
              <a:t>Régie par l’Assemblée générale, dont les membres élisent le Conseil de la FDI (l’autorité administrative de la Fédération)</a:t>
            </a:r>
          </a:p>
          <a:p>
            <a:r>
              <a:rPr lang="fr-FR" dirty="0"/>
              <a:t>Constituée de 190 associations dentaires nationales (</a:t>
            </a:r>
            <a:r>
              <a:rPr lang="fr-FR" dirty="0" err="1"/>
              <a:t>NDAs</a:t>
            </a:r>
            <a:r>
              <a:rPr lang="fr-FR" dirty="0"/>
              <a:t>) et groupes spécialisés de 135 pays</a:t>
            </a:r>
          </a:p>
          <a:p>
            <a:pPr lvl="0"/>
            <a:r>
              <a:rPr lang="fr-FR" altLang="en-US" dirty="0"/>
              <a:t>Représentation de plus d’un million de dentistes dans le monde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121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FR" altLang="en-US" dirty="0"/>
              <a:t>Une organisation non gouvernementale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dirty="0"/>
              <a:t>Siège social basé à Genève – idéal pour les interactions avec les autres organisations internationales de santé</a:t>
            </a:r>
          </a:p>
          <a:p>
            <a:r>
              <a:rPr lang="fr-FR" altLang="en-US" dirty="0"/>
              <a:t>Relations officielles avec les Nations Unies et l’Organisation mondiale de la Santé</a:t>
            </a:r>
          </a:p>
          <a:p>
            <a:r>
              <a:rPr lang="fr-FR" altLang="en-US" dirty="0"/>
              <a:t>Membre de l’Alliance mondiale des professions de santé et de la NCD Alliance </a:t>
            </a:r>
            <a:br>
              <a:rPr lang="fr-FR" altLang="en-US" dirty="0"/>
            </a:br>
            <a:endParaRPr lang="fr-FR" altLang="en-US" dirty="0"/>
          </a:p>
          <a:p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554" y="4364610"/>
            <a:ext cx="6248891" cy="19887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59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dirty="0"/>
              <a:t>La vision et la mission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5989" y="2469823"/>
            <a:ext cx="11224011" cy="3968684"/>
          </a:xfrm>
        </p:spPr>
        <p:txBody>
          <a:bodyPr/>
          <a:lstStyle/>
          <a:p>
            <a:pPr marL="0" indent="0">
              <a:buNone/>
            </a:pPr>
            <a:r>
              <a:rPr lang="fr-FR" altLang="en-US" b="1" i="1" dirty="0"/>
              <a:t>Vision </a:t>
            </a:r>
            <a:r>
              <a:rPr lang="fr-FR" altLang="en-US" i="1" dirty="0"/>
              <a:t>: « </a:t>
            </a:r>
            <a:r>
              <a:rPr lang="fr-FR" altLang="en-US" i="1" dirty="0">
                <a:solidFill>
                  <a:srgbClr val="00498F"/>
                </a:solidFill>
                <a:ea typeface="+mj-ea"/>
                <a:cs typeface="+mj-cs"/>
              </a:rPr>
              <a:t>Le monde avec une santé bucco-dentaire optimale </a:t>
            </a:r>
            <a:r>
              <a:rPr lang="fr-FR" altLang="en-US" i="1" dirty="0"/>
              <a:t>»</a:t>
            </a:r>
          </a:p>
          <a:p>
            <a:pPr marL="0" indent="0">
              <a:buNone/>
            </a:pPr>
            <a:endParaRPr lang="fr-FR" altLang="en-US" dirty="0"/>
          </a:p>
          <a:p>
            <a:pPr marL="0" indent="0">
              <a:buNone/>
            </a:pPr>
            <a:r>
              <a:rPr lang="fr-FR" altLang="en-US" b="1" i="1" dirty="0"/>
              <a:t>Mission </a:t>
            </a:r>
            <a:r>
              <a:rPr lang="fr-FR" altLang="en-US" i="1" dirty="0"/>
              <a:t>: </a:t>
            </a:r>
            <a:r>
              <a:rPr lang="fr-FR" dirty="0"/>
              <a:t>La</a:t>
            </a:r>
            <a:r>
              <a:rPr lang="fr-FR" altLang="en-US" dirty="0"/>
              <a:t> Fédération dentaire internationale</a:t>
            </a:r>
            <a:r>
              <a:rPr lang="fr-FR" dirty="0"/>
              <a:t> (FDI) est la principale voix mondiale de la profession dentaire, travaillant avec ses membres pour améliorer la santé bucco-dentaire dans le monde entier.</a:t>
            </a:r>
          </a:p>
          <a:p>
            <a:pPr marL="0" indent="0">
              <a:buNone/>
            </a:pPr>
            <a:endParaRPr lang="fr-FR" altLang="en-US" i="1" dirty="0"/>
          </a:p>
        </p:txBody>
      </p:sp>
    </p:spTree>
    <p:extLst>
      <p:ext uri="{BB962C8B-B14F-4D97-AF65-F5344CB8AC3E}">
        <p14:creationId xmlns:p14="http://schemas.microsoft.com/office/powerpoint/2010/main" val="2732817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fr-FR" dirty="0"/>
              <a:t>Assemblée générale de la FDI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600" dirty="0"/>
              <a:t>L’Assemblée générale est l’organe de gouvernance et législatif suprême de la Fédération. Elle se réunit tous les ans au cours du Congrès dentaire mondial de la FDI.</a:t>
            </a:r>
          </a:p>
          <a:p>
            <a:pPr marL="342900" lvl="1" indent="-342900">
              <a:buFontTx/>
              <a:buChar char="•"/>
            </a:pPr>
            <a:r>
              <a:rPr lang="fr-FR" sz="2600" dirty="0"/>
              <a:t>Notre association a été représentée par : </a:t>
            </a:r>
            <a:r>
              <a:rPr lang="fr-FR" sz="2600" dirty="0">
                <a:solidFill>
                  <a:srgbClr val="ED1B2E"/>
                </a:solidFill>
              </a:rPr>
              <a:t>[le Dr X…]</a:t>
            </a:r>
          </a:p>
          <a:p>
            <a:endParaRPr lang="fr-FR" dirty="0"/>
          </a:p>
        </p:txBody>
      </p:sp>
      <p:pic>
        <p:nvPicPr>
          <p:cNvPr id="4" name="Picture 4" descr="http://www.fdiworldental.org/media/32304/ga_2013__web1_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564" y="3189372"/>
            <a:ext cx="11050859" cy="33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6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72956" y="356498"/>
            <a:ext cx="9806256" cy="1061458"/>
          </a:xfrm>
        </p:spPr>
        <p:txBody>
          <a:bodyPr>
            <a:normAutofit/>
          </a:bodyPr>
          <a:lstStyle/>
          <a:p>
            <a:r>
              <a:rPr lang="fr-FR" altLang="fr-FR" dirty="0"/>
              <a:t>Gouvernance de la FDI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3941969" y="1694851"/>
            <a:ext cx="4118820" cy="1077218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ASSEMBLÉE GÉNÉRALE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Membres Réguliers (votants), Associés, Adhérents et de Soutien</a:t>
            </a:r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3941969" y="3464751"/>
            <a:ext cx="4120363" cy="1200329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CONSEIL,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COMITÉS 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DU CONSEIL</a:t>
            </a:r>
            <a:r>
              <a:rPr lang="fr-FR" sz="2400" b="1" dirty="0">
                <a:solidFill>
                  <a:prstClr val="white"/>
                </a:solidFill>
              </a:rPr>
              <a:t>, COMITÉS 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SPÉCIAUX</a:t>
            </a:r>
            <a:endParaRPr kumimoji="0" lang="fr-FR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3941969" y="5557712"/>
            <a:ext cx="4120363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DIRECTEUR EX</a:t>
            </a:r>
            <a:r>
              <a:rPr lang="fr-FR" sz="2400" b="1" dirty="0">
                <a:solidFill>
                  <a:prstClr val="white"/>
                </a:solidFill>
              </a:rPr>
              <a:t>ÉCUTIF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SI</a:t>
            </a:r>
            <a:r>
              <a:rPr lang="fr-FR" sz="2400" b="1" dirty="0">
                <a:solidFill>
                  <a:prstClr val="white"/>
                </a:solidFill>
              </a:rPr>
              <a:t>È</a:t>
            </a:r>
            <a:r>
              <a:rPr lang="fr-FR" sz="2400" b="1" dirty="0">
                <a:solidFill>
                  <a:prstClr val="white"/>
                </a:solidFill>
                <a:latin typeface="Calibri" panose="020F0502020204030204"/>
              </a:rPr>
              <a:t>GE SOCIAL</a:t>
            </a:r>
            <a:endParaRPr kumimoji="0" lang="fr-FR" sz="2400" b="1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272956" y="4268853"/>
            <a:ext cx="3206224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COMIT</a:t>
            </a:r>
            <a:r>
              <a:rPr lang="fr-FR" sz="2400" b="1" dirty="0">
                <a:solidFill>
                  <a:prstClr val="white"/>
                </a:solidFill>
              </a:rPr>
              <a:t>É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PERMANENTS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272956" y="5557712"/>
            <a:ext cx="3206224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GROUPES DE TRAVAIL</a:t>
            </a:r>
          </a:p>
          <a:p>
            <a:pPr lvl="0" algn="ctr">
              <a:defRPr/>
            </a:pPr>
            <a:r>
              <a:rPr lang="fr-FR" sz="2400" b="1" dirty="0">
                <a:solidFill>
                  <a:prstClr val="white"/>
                </a:solidFill>
              </a:rPr>
              <a:t>ÉQUIPES SPÉCIALES</a:t>
            </a:r>
          </a:p>
        </p:txBody>
      </p:sp>
      <p:cxnSp>
        <p:nvCxnSpPr>
          <p:cNvPr id="19" name="Straight Connector 18"/>
          <p:cNvCxnSpPr>
            <a:cxnSpLocks/>
            <a:stCxn id="10" idx="0"/>
            <a:endCxn id="9" idx="2"/>
          </p:cNvCxnSpPr>
          <p:nvPr>
            <p:custDataLst>
              <p:tags r:id="rId7"/>
            </p:custDataLst>
          </p:nvPr>
        </p:nvCxnSpPr>
        <p:spPr>
          <a:xfrm flipV="1">
            <a:off x="1876068" y="4730518"/>
            <a:ext cx="0" cy="82719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>
            <p:custDataLst>
              <p:tags r:id="rId8"/>
            </p:custDataLst>
          </p:nvPr>
        </p:nvSpPr>
        <p:spPr>
          <a:xfrm>
            <a:off x="8598176" y="1694851"/>
            <a:ext cx="3112379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ORGANISATIONS RÉGIONALES </a:t>
            </a:r>
          </a:p>
        </p:txBody>
      </p:sp>
      <p:sp>
        <p:nvSpPr>
          <p:cNvPr id="21" name="TextBox 20"/>
          <p:cNvSpPr txBox="1"/>
          <p:nvPr>
            <p:custDataLst>
              <p:tags r:id="rId9"/>
            </p:custDataLst>
          </p:nvPr>
        </p:nvSpPr>
        <p:spPr>
          <a:xfrm>
            <a:off x="8598176" y="2679736"/>
            <a:ext cx="3112379" cy="461665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SECTIONS</a:t>
            </a:r>
          </a:p>
        </p:txBody>
      </p:sp>
      <p:sp>
        <p:nvSpPr>
          <p:cNvPr id="25" name="TextBox 24"/>
          <p:cNvSpPr txBox="1"/>
          <p:nvPr>
            <p:custDataLst>
              <p:tags r:id="rId10"/>
            </p:custDataLst>
          </p:nvPr>
        </p:nvSpPr>
        <p:spPr>
          <a:xfrm>
            <a:off x="8598178" y="4268853"/>
            <a:ext cx="3112378" cy="830997"/>
          </a:xfrm>
          <a:prstGeom prst="rect">
            <a:avLst/>
          </a:prstGeom>
          <a:solidFill>
            <a:srgbClr val="00498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GROUPES DE TRAVAIL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ÉQUIPES SPÉCIALES</a:t>
            </a:r>
          </a:p>
        </p:txBody>
      </p:sp>
      <p:cxnSp>
        <p:nvCxnSpPr>
          <p:cNvPr id="43" name="Straight Connector 42"/>
          <p:cNvCxnSpPr>
            <a:cxnSpLocks/>
            <a:stCxn id="8" idx="0"/>
            <a:endCxn id="7" idx="2"/>
          </p:cNvCxnSpPr>
          <p:nvPr>
            <p:custDataLst>
              <p:tags r:id="rId11"/>
            </p:custDataLst>
          </p:nvPr>
        </p:nvCxnSpPr>
        <p:spPr>
          <a:xfrm flipV="1">
            <a:off x="6002151" y="4665080"/>
            <a:ext cx="0" cy="892632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7" idx="0"/>
          </p:cNvCxnSpPr>
          <p:nvPr>
            <p:custDataLst>
              <p:tags r:id="rId12"/>
            </p:custDataLst>
          </p:nvPr>
        </p:nvCxnSpPr>
        <p:spPr>
          <a:xfrm flipH="1" flipV="1">
            <a:off x="6000607" y="3085231"/>
            <a:ext cx="1544" cy="379520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endCxn id="7" idx="2"/>
          </p:cNvCxnSpPr>
          <p:nvPr>
            <p:custDataLst>
              <p:tags r:id="rId13"/>
            </p:custDataLst>
          </p:nvPr>
        </p:nvCxnSpPr>
        <p:spPr>
          <a:xfrm flipV="1">
            <a:off x="6001379" y="4665080"/>
            <a:ext cx="772" cy="752503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cxnSpLocks/>
            <a:stCxn id="9" idx="0"/>
            <a:endCxn id="7" idx="1"/>
          </p:cNvCxnSpPr>
          <p:nvPr>
            <p:custDataLst>
              <p:tags r:id="rId14"/>
            </p:custDataLst>
          </p:nvPr>
        </p:nvCxnSpPr>
        <p:spPr>
          <a:xfrm flipV="1">
            <a:off x="1876068" y="4064916"/>
            <a:ext cx="2065901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  <a:stCxn id="25" idx="0"/>
            <a:endCxn id="7" idx="3"/>
          </p:cNvCxnSpPr>
          <p:nvPr>
            <p:custDataLst>
              <p:tags r:id="rId15"/>
            </p:custDataLst>
          </p:nvPr>
        </p:nvCxnSpPr>
        <p:spPr>
          <a:xfrm flipH="1" flipV="1">
            <a:off x="8062332" y="4064916"/>
            <a:ext cx="2092035" cy="203937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  <a:stCxn id="20" idx="1"/>
          </p:cNvCxnSpPr>
          <p:nvPr>
            <p:custDataLst>
              <p:tags r:id="rId16"/>
            </p:custDataLst>
          </p:nvPr>
        </p:nvCxnSpPr>
        <p:spPr>
          <a:xfrm flipH="1" flipV="1">
            <a:off x="8060790" y="1894906"/>
            <a:ext cx="537386" cy="215444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  <a:stCxn id="21" idx="1"/>
          </p:cNvCxnSpPr>
          <p:nvPr>
            <p:custDataLst>
              <p:tags r:id="rId17"/>
            </p:custDataLst>
          </p:nvPr>
        </p:nvCxnSpPr>
        <p:spPr>
          <a:xfrm flipH="1" flipV="1">
            <a:off x="8060212" y="2879791"/>
            <a:ext cx="537964" cy="30778"/>
          </a:xfrm>
          <a:prstGeom prst="line">
            <a:avLst/>
          </a:prstGeom>
          <a:ln w="38100">
            <a:solidFill>
              <a:srgbClr val="0049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67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/>
              <a:t>Comités du Conseil, Comités spéciaux et Comités permanents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altLang="en-US" sz="3000" u="sng" dirty="0"/>
              <a:t>Comités du Conseil</a:t>
            </a:r>
          </a:p>
          <a:p>
            <a:pPr marL="342900" lvl="1" indent="-342900"/>
            <a:r>
              <a:rPr lang="fr-FR" altLang="en-US" dirty="0"/>
              <a:t>Comité exécutif</a:t>
            </a:r>
          </a:p>
          <a:p>
            <a:pPr marL="342900" lvl="1" indent="-342900"/>
            <a:r>
              <a:rPr lang="fr-FR" altLang="en-US" dirty="0"/>
              <a:t>Comité des finances</a:t>
            </a:r>
          </a:p>
          <a:p>
            <a:pPr marL="342900" lvl="1" indent="-342900"/>
            <a:r>
              <a:rPr lang="fr-FR" altLang="en-US" dirty="0"/>
              <a:t>Comité des rémunérations</a:t>
            </a:r>
          </a:p>
          <a:p>
            <a:pPr marL="342900" lvl="1" indent="-342900"/>
            <a:endParaRPr lang="fr-FR" altLang="en-US" dirty="0"/>
          </a:p>
          <a:p>
            <a:pPr marL="0" lvl="1" indent="0">
              <a:buNone/>
            </a:pPr>
            <a:r>
              <a:rPr lang="fr-FR" altLang="en-US" sz="3000" u="sng" dirty="0"/>
              <a:t>Comités spéciaux</a:t>
            </a:r>
          </a:p>
          <a:p>
            <a:pPr marL="342900" lvl="1" indent="-342900"/>
            <a:r>
              <a:rPr lang="fr-FR" dirty="0"/>
              <a:t>Comité d’audit</a:t>
            </a:r>
          </a:p>
          <a:p>
            <a:pPr marL="342900" lvl="1" indent="-342900"/>
            <a:endParaRPr lang="fr-FR" dirty="0"/>
          </a:p>
          <a:p>
            <a:pPr marL="0" indent="0">
              <a:buNone/>
            </a:pPr>
            <a:r>
              <a:rPr lang="fr-FR" altLang="en-US" sz="3000" u="sng" dirty="0"/>
              <a:t>Comités permanents</a:t>
            </a:r>
          </a:p>
          <a:p>
            <a:r>
              <a:rPr lang="fr-FR" altLang="en-US" sz="2400" dirty="0"/>
              <a:t>Comité Pratique dentaire		</a:t>
            </a:r>
          </a:p>
          <a:p>
            <a:r>
              <a:rPr lang="fr-FR" altLang="en-US" sz="2400" dirty="0"/>
              <a:t>Comité Éducation</a:t>
            </a:r>
          </a:p>
          <a:p>
            <a:r>
              <a:rPr lang="fr-FR" altLang="en-US" sz="2400" dirty="0"/>
              <a:t>Comité Santé publique</a:t>
            </a:r>
          </a:p>
          <a:p>
            <a:r>
              <a:rPr lang="fr-FR" altLang="en-US" sz="2400" dirty="0"/>
              <a:t>Comité Éducation scientifique</a:t>
            </a:r>
          </a:p>
          <a:p>
            <a:r>
              <a:rPr lang="fr-FR" altLang="en-US" sz="2400" dirty="0"/>
              <a:t>Comité Liaison et soutien aux membres</a:t>
            </a:r>
          </a:p>
          <a:p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1E9303-189E-CBEB-88DA-11D078A8BE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C79541-26D9-CE4C-F8E1-25F69EB8D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0" r="1" b="23254"/>
          <a:stretch/>
        </p:blipFill>
        <p:spPr bwMode="auto">
          <a:xfrm>
            <a:off x="5017241" y="1778189"/>
            <a:ext cx="6682759" cy="3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8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FR" altLang="en-US" dirty="0">
                <a:solidFill>
                  <a:srgbClr val="ED1B2E"/>
                </a:solidFill>
              </a:rPr>
              <a:t>Notre </a:t>
            </a:r>
            <a:r>
              <a:rPr lang="fr-FR" altLang="en-US" dirty="0"/>
              <a:t>participation au Conseil et aux Comités de la FDI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sz="half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[Nom]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[Comité]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[Fonction]</a:t>
            </a:r>
          </a:p>
          <a:p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« [Citation brève] »</a:t>
            </a:r>
          </a:p>
          <a:p>
            <a:pPr marL="0" indent="0">
              <a:buNone/>
            </a:pPr>
            <a:r>
              <a:rPr lang="fr-FR" altLang="en-US" sz="3200" b="1" dirty="0">
                <a:solidFill>
                  <a:srgbClr val="ED1B2E"/>
                </a:solidFill>
                <a:latin typeface="+mj-lt"/>
                <a:ea typeface="+mj-ea"/>
                <a:cs typeface="+mj-cs"/>
              </a:rPr>
              <a:t>[insérer photo]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fr-FR" altLang="en-US" dirty="0">
                <a:solidFill>
                  <a:srgbClr val="ED1B2E"/>
                </a:solidFill>
              </a:rPr>
              <a:t>[Nom]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[Comité]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[Fonction]</a:t>
            </a:r>
          </a:p>
          <a:p>
            <a:r>
              <a:rPr lang="fr-FR" altLang="en-US" dirty="0">
                <a:solidFill>
                  <a:srgbClr val="ED1B2E"/>
                </a:solidFill>
              </a:rPr>
              <a:t>« [Citation brève] »</a:t>
            </a:r>
          </a:p>
          <a:p>
            <a:pPr marL="0" indent="0">
              <a:buNone/>
            </a:pPr>
            <a:r>
              <a:rPr lang="fr-FR" altLang="en-US" dirty="0">
                <a:solidFill>
                  <a:srgbClr val="ED1B2E"/>
                </a:solidFill>
              </a:rPr>
              <a:t>[insérer photo]</a:t>
            </a:r>
          </a:p>
        </p:txBody>
      </p:sp>
      <p:sp>
        <p:nvSpPr>
          <p:cNvPr id="6" name="Rectangle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5200" y="5761700"/>
            <a:ext cx="10774836" cy="8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altLang="en-US" sz="2800" dirty="0">
                <a:solidFill>
                  <a:schemeClr val="tx1"/>
                </a:solidFill>
              </a:rPr>
              <a:t>Chaque association Membre Régulier peut proposer des candidats. Allons-nous le faire ?</a:t>
            </a:r>
          </a:p>
        </p:txBody>
      </p:sp>
    </p:spTree>
    <p:extLst>
      <p:ext uri="{BB962C8B-B14F-4D97-AF65-F5344CB8AC3E}">
        <p14:creationId xmlns:p14="http://schemas.microsoft.com/office/powerpoint/2010/main" val="2627324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6d6c14-2098-45d8-aea5-7e85ef90cc5e" xsi:nil="true"/>
    <lcf76f155ced4ddcb4097134ff3c332f xmlns="15d28de7-f615-4caf-8115-a02e0f847ba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44B357351F9E4B8AD8508899169077" ma:contentTypeVersion="17" ma:contentTypeDescription="Create a new document." ma:contentTypeScope="" ma:versionID="88982f4136801251cd37143746475648">
  <xsd:schema xmlns:xsd="http://www.w3.org/2001/XMLSchema" xmlns:xs="http://www.w3.org/2001/XMLSchema" xmlns:p="http://schemas.microsoft.com/office/2006/metadata/properties" xmlns:ns2="15d28de7-f615-4caf-8115-a02e0f847ba9" xmlns:ns3="ea6d6c14-2098-45d8-aea5-7e85ef90cc5e" targetNamespace="http://schemas.microsoft.com/office/2006/metadata/properties" ma:root="true" ma:fieldsID="985e18a7b300a2e2e3c1488b45efbee3" ns2:_="" ns3:_="">
    <xsd:import namespace="15d28de7-f615-4caf-8115-a02e0f847ba9"/>
    <xsd:import namespace="ea6d6c14-2098-45d8-aea5-7e85ef90cc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28de7-f615-4caf-8115-a02e0f847b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18d62f0-4678-4533-b081-52c801a553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d6c14-2098-45d8-aea5-7e85ef90cc5e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be449f0-b7f1-4d22-a84d-ac1d81de5951}" ma:internalName="TaxCatchAll" ma:showField="CatchAllData" ma:web="ea6d6c14-2098-45d8-aea5-7e85ef90cc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41A5F1-DD99-435C-AE9D-EEE7886A91C6}">
  <ds:schemaRefs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15d28de7-f615-4caf-8115-a02e0f847ba9"/>
    <ds:schemaRef ds:uri="ea6d6c14-2098-45d8-aea5-7e85ef90cc5e"/>
  </ds:schemaRefs>
</ds:datastoreItem>
</file>

<file path=customXml/itemProps2.xml><?xml version="1.0" encoding="utf-8"?>
<ds:datastoreItem xmlns:ds="http://schemas.openxmlformats.org/officeDocument/2006/customXml" ds:itemID="{9419E388-6905-4313-9C6D-40FEEBB2BD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ABC6F3-21E1-4D34-9479-9478598172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d28de7-f615-4caf-8115-a02e0f847ba9"/>
    <ds:schemaRef ds:uri="ea6d6c14-2098-45d8-aea5-7e85ef90cc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1176</Words>
  <Application>Microsoft Office PowerPoint</Application>
  <PresentationFormat>Widescreen</PresentationFormat>
  <Paragraphs>168</Paragraphs>
  <Slides>23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Fédération dentaire internationale (FDI)</vt:lpstr>
      <vt:lpstr> Comment utiliser cette présentation ?</vt:lpstr>
      <vt:lpstr>  À propos de la FDI</vt:lpstr>
      <vt:lpstr>Une organisation non gouvernementale</vt:lpstr>
      <vt:lpstr>La vision et la mission de la FDI</vt:lpstr>
      <vt:lpstr>Assemblée générale de la FDI</vt:lpstr>
      <vt:lpstr>Gouvernance de la FDI</vt:lpstr>
      <vt:lpstr>Comités du Conseil, Comités spéciaux et Comités permanents</vt:lpstr>
      <vt:lpstr>Notre participation au Conseil et aux Comités de la FDI</vt:lpstr>
      <vt:lpstr>Organisations régionales et Sections</vt:lpstr>
      <vt:lpstr>Équipes spéciales et Groupes de travail actuels</vt:lpstr>
      <vt:lpstr>Notre participation aux Équipes spéciales et aux Groupes de travail</vt:lpstr>
      <vt:lpstr>Avantages de l’adhésion</vt:lpstr>
      <vt:lpstr>Avantages de l’adhésion</vt:lpstr>
      <vt:lpstr>Avantages de l’adhésion</vt:lpstr>
      <vt:lpstr>Soutien aux membres</vt:lpstr>
      <vt:lpstr> Congrès dentaire mondial de la FDI</vt:lpstr>
      <vt:lpstr>Dates importantes avant le Congrès</vt:lpstr>
      <vt:lpstr>Réunions du Parlement dentaire mondial</vt:lpstr>
      <vt:lpstr>Prochains Congrès dentaires mondiaux</vt:lpstr>
      <vt:lpstr>Journée mondiale de la santé bucco-dentaire</vt:lpstr>
      <vt:lpstr>Consultez le site www.fdiworlddental.org</vt:lpstr>
      <vt:lpstr>Étapes suivantes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Hong Kaiser</dc:creator>
  <cp:lastModifiedBy>Maria Kramarenko</cp:lastModifiedBy>
  <cp:revision>253</cp:revision>
  <dcterms:created xsi:type="dcterms:W3CDTF">2015-08-27T11:46:31Z</dcterms:created>
  <dcterms:modified xsi:type="dcterms:W3CDTF">2024-08-21T14:39:17Z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0x0101008C44B357351F9E4B8AD8508899169077</vt:lpwstr>
  </property>
  <property fmtid="{D5CDD505-2E9C-101B-9397-08002B2CF9AE}" pid="3" name="Order">
    <vt:r8>3128800</vt:r8>
  </property>
  <property fmtid="{D5CDD505-2E9C-101B-9397-08002B2CF9AE}" pid="4" name="MediaServiceImageTags">
    <vt:lpwstr/>
  </property>
</Properties>
</file>