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4"/>
  </p:sldMasterIdLst>
  <p:notesMasterIdLst>
    <p:notesMasterId r:id="rId28"/>
  </p:notesMasterIdLst>
  <p:handoutMasterIdLst>
    <p:handoutMasterId r:id="rId29"/>
  </p:handoutMasterIdLst>
  <p:sldIdLst>
    <p:sldId id="394" r:id="rId5"/>
    <p:sldId id="393" r:id="rId6"/>
    <p:sldId id="395" r:id="rId7"/>
    <p:sldId id="396" r:id="rId8"/>
    <p:sldId id="397" r:id="rId9"/>
    <p:sldId id="398" r:id="rId10"/>
    <p:sldId id="411" r:id="rId11"/>
    <p:sldId id="410" r:id="rId12"/>
    <p:sldId id="400" r:id="rId13"/>
    <p:sldId id="412" r:id="rId14"/>
    <p:sldId id="401" r:id="rId15"/>
    <p:sldId id="404" r:id="rId16"/>
    <p:sldId id="402" r:id="rId17"/>
    <p:sldId id="405" r:id="rId18"/>
    <p:sldId id="418" r:id="rId19"/>
    <p:sldId id="403" r:id="rId20"/>
    <p:sldId id="406" r:id="rId21"/>
    <p:sldId id="414" r:id="rId22"/>
    <p:sldId id="415" r:id="rId23"/>
    <p:sldId id="417" r:id="rId24"/>
    <p:sldId id="407" r:id="rId25"/>
    <p:sldId id="419" r:id="rId26"/>
    <p:sldId id="40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e" initials="D" lastIdx="4" clrIdx="0"/>
  <p:cmAuthor id="2" name="Djerdana Ivosevic" initials="DI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ED1B2E"/>
    <a:srgbClr val="00498F"/>
    <a:srgbClr val="D9373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A321FD-A500-45C0-9505-DC8C14226932}" v="23" dt="2024-08-21T14:33:54.6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90199" autoAdjust="0"/>
  </p:normalViewPr>
  <p:slideViewPr>
    <p:cSldViewPr snapToGrid="0">
      <p:cViewPr varScale="1">
        <p:scale>
          <a:sx n="68" d="100"/>
          <a:sy n="68" d="100"/>
        </p:scale>
        <p:origin x="50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Kramarenko" userId="4c2d908c-164d-4554-8a0b-eb05e5d9c009" providerId="ADAL" clId="{3198C47A-91A9-452D-8C48-3103E96EA927}"/>
    <pc:docChg chg="undo custSel addSld delSld modSld">
      <pc:chgData name="Maria Kramarenko" userId="4c2d908c-164d-4554-8a0b-eb05e5d9c009" providerId="ADAL" clId="{3198C47A-91A9-452D-8C48-3103E96EA927}" dt="2023-08-18T13:17:19.027" v="5" actId="47"/>
      <pc:docMkLst>
        <pc:docMk/>
      </pc:docMkLst>
      <pc:sldChg chg="addSp delSp del mod">
        <pc:chgData name="Maria Kramarenko" userId="4c2d908c-164d-4554-8a0b-eb05e5d9c009" providerId="ADAL" clId="{3198C47A-91A9-452D-8C48-3103E96EA927}" dt="2023-08-18T13:17:19.027" v="5" actId="47"/>
        <pc:sldMkLst>
          <pc:docMk/>
          <pc:sldMk cId="1749591339" sldId="417"/>
        </pc:sldMkLst>
        <pc:picChg chg="add del">
          <ac:chgData name="Maria Kramarenko" userId="4c2d908c-164d-4554-8a0b-eb05e5d9c009" providerId="ADAL" clId="{3198C47A-91A9-452D-8C48-3103E96EA927}" dt="2023-08-18T13:16:58.713" v="1" actId="22"/>
          <ac:picMkLst>
            <pc:docMk/>
            <pc:sldMk cId="1749591339" sldId="417"/>
            <ac:picMk id="6" creationId="{5429A1CB-88E8-A5F9-B269-7D82DA8A482F}"/>
          </ac:picMkLst>
        </pc:picChg>
      </pc:sldChg>
      <pc:sldChg chg="modSp add mod">
        <pc:chgData name="Maria Kramarenko" userId="4c2d908c-164d-4554-8a0b-eb05e5d9c009" providerId="ADAL" clId="{3198C47A-91A9-452D-8C48-3103E96EA927}" dt="2023-08-18T13:17:16.011" v="4" actId="27636"/>
        <pc:sldMkLst>
          <pc:docMk/>
          <pc:sldMk cId="3891827405" sldId="420"/>
        </pc:sldMkLst>
        <pc:spChg chg="mod">
          <ac:chgData name="Maria Kramarenko" userId="4c2d908c-164d-4554-8a0b-eb05e5d9c009" providerId="ADAL" clId="{3198C47A-91A9-452D-8C48-3103E96EA927}" dt="2023-08-18T13:17:16.011" v="4" actId="27636"/>
          <ac:spMkLst>
            <pc:docMk/>
            <pc:sldMk cId="3891827405" sldId="420"/>
            <ac:spMk id="2" creationId="{00000000-0000-0000-0000-000000000000}"/>
          </ac:spMkLst>
        </pc:spChg>
      </pc:sldChg>
    </pc:docChg>
  </pc:docChgLst>
  <pc:docChgLst>
    <pc:chgData name="Maria Kramarenko" userId="4c2d908c-164d-4554-8a0b-eb05e5d9c009" providerId="ADAL" clId="{6CA8E02E-A6BE-4D7F-9833-2BCD2FD4AE58}"/>
    <pc:docChg chg="modSld">
      <pc:chgData name="Maria Kramarenko" userId="4c2d908c-164d-4554-8a0b-eb05e5d9c009" providerId="ADAL" clId="{6CA8E02E-A6BE-4D7F-9833-2BCD2FD4AE58}" dt="2023-06-14T14:32:04.698" v="5" actId="20577"/>
      <pc:docMkLst>
        <pc:docMk/>
      </pc:docMkLst>
      <pc:sldChg chg="modSp mod">
        <pc:chgData name="Maria Kramarenko" userId="4c2d908c-164d-4554-8a0b-eb05e5d9c009" providerId="ADAL" clId="{6CA8E02E-A6BE-4D7F-9833-2BCD2FD4AE58}" dt="2023-06-14T14:32:04.698" v="5" actId="20577"/>
        <pc:sldMkLst>
          <pc:docMk/>
          <pc:sldMk cId="1421219088" sldId="395"/>
        </pc:sldMkLst>
        <pc:spChg chg="mod">
          <ac:chgData name="Maria Kramarenko" userId="4c2d908c-164d-4554-8a0b-eb05e5d9c009" providerId="ADAL" clId="{6CA8E02E-A6BE-4D7F-9833-2BCD2FD4AE58}" dt="2023-06-14T14:32:04.698" v="5" actId="20577"/>
          <ac:spMkLst>
            <pc:docMk/>
            <pc:sldMk cId="1421219088" sldId="395"/>
            <ac:spMk id="3" creationId="{00000000-0000-0000-0000-000000000000}"/>
          </ac:spMkLst>
        </pc:spChg>
      </pc:sldChg>
    </pc:docChg>
  </pc:docChgLst>
  <pc:docChgLst>
    <pc:chgData name="Maria Kramarenko" userId="4c2d908c-164d-4554-8a0b-eb05e5d9c009" providerId="ADAL" clId="{434FCC8F-7379-44CA-AA3F-DA4222898401}"/>
    <pc:docChg chg="undo custSel modSld">
      <pc:chgData name="Maria Kramarenko" userId="4c2d908c-164d-4554-8a0b-eb05e5d9c009" providerId="ADAL" clId="{434FCC8F-7379-44CA-AA3F-DA4222898401}" dt="2022-09-29T13:29:43.768" v="126"/>
      <pc:docMkLst>
        <pc:docMk/>
      </pc:docMkLst>
      <pc:sldChg chg="addSp delSp modSp mod">
        <pc:chgData name="Maria Kramarenko" userId="4c2d908c-164d-4554-8a0b-eb05e5d9c009" providerId="ADAL" clId="{434FCC8F-7379-44CA-AA3F-DA4222898401}" dt="2022-09-29T13:29:43.768" v="126"/>
        <pc:sldMkLst>
          <pc:docMk/>
          <pc:sldMk cId="2162275512" sldId="401"/>
        </pc:sldMkLst>
        <pc:spChg chg="mod">
          <ac:chgData name="Maria Kramarenko" userId="4c2d908c-164d-4554-8a0b-eb05e5d9c009" providerId="ADAL" clId="{434FCC8F-7379-44CA-AA3F-DA4222898401}" dt="2022-09-29T13:29:34.492" v="125" actId="255"/>
          <ac:spMkLst>
            <pc:docMk/>
            <pc:sldMk cId="2162275512" sldId="401"/>
            <ac:spMk id="3" creationId="{00000000-0000-0000-0000-000000000000}"/>
          </ac:spMkLst>
        </pc:spChg>
        <pc:spChg chg="add del">
          <ac:chgData name="Maria Kramarenko" userId="4c2d908c-164d-4554-8a0b-eb05e5d9c009" providerId="ADAL" clId="{434FCC8F-7379-44CA-AA3F-DA4222898401}" dt="2022-09-29T12:48:46.504" v="16"/>
          <ac:spMkLst>
            <pc:docMk/>
            <pc:sldMk cId="2162275512" sldId="401"/>
            <ac:spMk id="5" creationId="{1529217D-79D7-F2E5-458C-130CD9CAA516}"/>
          </ac:spMkLst>
        </pc:spChg>
        <pc:spChg chg="add del">
          <ac:chgData name="Maria Kramarenko" userId="4c2d908c-164d-4554-8a0b-eb05e5d9c009" providerId="ADAL" clId="{434FCC8F-7379-44CA-AA3F-DA4222898401}" dt="2022-09-29T12:48:48.956" v="18"/>
          <ac:spMkLst>
            <pc:docMk/>
            <pc:sldMk cId="2162275512" sldId="401"/>
            <ac:spMk id="6" creationId="{A4227D06-92B9-BDE8-5426-8F904E3A5287}"/>
          </ac:spMkLst>
        </pc:spChg>
        <pc:spChg chg="add del">
          <ac:chgData name="Maria Kramarenko" userId="4c2d908c-164d-4554-8a0b-eb05e5d9c009" providerId="ADAL" clId="{434FCC8F-7379-44CA-AA3F-DA4222898401}" dt="2022-09-29T12:49:57.904" v="23"/>
          <ac:spMkLst>
            <pc:docMk/>
            <pc:sldMk cId="2162275512" sldId="401"/>
            <ac:spMk id="7" creationId="{9F1525F6-7C38-773C-D21A-7A2F4FB8AD09}"/>
          </ac:spMkLst>
        </pc:spChg>
        <pc:spChg chg="add del">
          <ac:chgData name="Maria Kramarenko" userId="4c2d908c-164d-4554-8a0b-eb05e5d9c009" providerId="ADAL" clId="{434FCC8F-7379-44CA-AA3F-DA4222898401}" dt="2022-09-29T13:06:12.660" v="50"/>
          <ac:spMkLst>
            <pc:docMk/>
            <pc:sldMk cId="2162275512" sldId="401"/>
            <ac:spMk id="8" creationId="{A02C5BCD-35F8-F393-36C1-49363633E2B0}"/>
          </ac:spMkLst>
        </pc:spChg>
        <pc:spChg chg="add del">
          <ac:chgData name="Maria Kramarenko" userId="4c2d908c-164d-4554-8a0b-eb05e5d9c009" providerId="ADAL" clId="{434FCC8F-7379-44CA-AA3F-DA4222898401}" dt="2022-09-29T13:07:51.862" v="68"/>
          <ac:spMkLst>
            <pc:docMk/>
            <pc:sldMk cId="2162275512" sldId="401"/>
            <ac:spMk id="9" creationId="{18203EFE-7155-279E-9BF2-1076D20DF10E}"/>
          </ac:spMkLst>
        </pc:spChg>
        <pc:picChg chg="add del mod">
          <ac:chgData name="Maria Kramarenko" userId="4c2d908c-164d-4554-8a0b-eb05e5d9c009" providerId="ADAL" clId="{434FCC8F-7379-44CA-AA3F-DA4222898401}" dt="2022-09-29T12:49:00.308" v="21" actId="478"/>
          <ac:picMkLst>
            <pc:docMk/>
            <pc:sldMk cId="2162275512" sldId="401"/>
            <ac:picMk id="4" creationId="{1BE0894E-3BD6-59DD-8F2A-05850A69E25E}"/>
          </ac:picMkLst>
        </pc:picChg>
        <pc:picChg chg="add mod">
          <ac:chgData name="Maria Kramarenko" userId="4c2d908c-164d-4554-8a0b-eb05e5d9c009" providerId="ADAL" clId="{434FCC8F-7379-44CA-AA3F-DA4222898401}" dt="2022-09-29T13:29:43.768" v="126"/>
          <ac:picMkLst>
            <pc:docMk/>
            <pc:sldMk cId="2162275512" sldId="401"/>
            <ac:picMk id="10" creationId="{CC2BCCAF-2C49-037B-021D-7E25F12EB423}"/>
          </ac:picMkLst>
        </pc:picChg>
      </pc:sldChg>
      <pc:sldChg chg="addSp delSp modSp mod">
        <pc:chgData name="Maria Kramarenko" userId="4c2d908c-164d-4554-8a0b-eb05e5d9c009" providerId="ADAL" clId="{434FCC8F-7379-44CA-AA3F-DA4222898401}" dt="2022-09-29T12:46:26.779" v="12" actId="255"/>
        <pc:sldMkLst>
          <pc:docMk/>
          <pc:sldMk cId="1749591339" sldId="417"/>
        </pc:sldMkLst>
        <pc:spChg chg="mod">
          <ac:chgData name="Maria Kramarenko" userId="4c2d908c-164d-4554-8a0b-eb05e5d9c009" providerId="ADAL" clId="{434FCC8F-7379-44CA-AA3F-DA4222898401}" dt="2022-09-29T12:46:26.779" v="12" actId="255"/>
          <ac:spMkLst>
            <pc:docMk/>
            <pc:sldMk cId="1749591339" sldId="417"/>
            <ac:spMk id="3" creationId="{00000000-0000-0000-0000-000000000000}"/>
          </ac:spMkLst>
        </pc:spChg>
        <pc:spChg chg="del mod">
          <ac:chgData name="Maria Kramarenko" userId="4c2d908c-164d-4554-8a0b-eb05e5d9c009" providerId="ADAL" clId="{434FCC8F-7379-44CA-AA3F-DA4222898401}" dt="2022-09-29T12:46:06.297" v="9"/>
          <ac:spMkLst>
            <pc:docMk/>
            <pc:sldMk cId="1749591339" sldId="417"/>
            <ac:spMk id="6" creationId="{00000000-0000-0000-0000-000000000000}"/>
          </ac:spMkLst>
        </pc:spChg>
        <pc:picChg chg="add mod">
          <ac:chgData name="Maria Kramarenko" userId="4c2d908c-164d-4554-8a0b-eb05e5d9c009" providerId="ADAL" clId="{434FCC8F-7379-44CA-AA3F-DA4222898401}" dt="2022-09-29T12:46:18.912" v="11" actId="1076"/>
          <ac:picMkLst>
            <pc:docMk/>
            <pc:sldMk cId="1749591339" sldId="417"/>
            <ac:picMk id="4" creationId="{0DE6BF7E-05C1-0C7F-21B9-F2ADA7870929}"/>
          </ac:picMkLst>
        </pc:picChg>
        <pc:picChg chg="del">
          <ac:chgData name="Maria Kramarenko" userId="4c2d908c-164d-4554-8a0b-eb05e5d9c009" providerId="ADAL" clId="{434FCC8F-7379-44CA-AA3F-DA4222898401}" dt="2022-09-29T12:45:42.846" v="0" actId="478"/>
          <ac:picMkLst>
            <pc:docMk/>
            <pc:sldMk cId="1749591339" sldId="417"/>
            <ac:picMk id="8" creationId="{C7C107BD-C6A0-4B63-8652-7AB70D158E3C}"/>
          </ac:picMkLst>
        </pc:picChg>
        <pc:picChg chg="del">
          <ac:chgData name="Maria Kramarenko" userId="4c2d908c-164d-4554-8a0b-eb05e5d9c009" providerId="ADAL" clId="{434FCC8F-7379-44CA-AA3F-DA4222898401}" dt="2022-09-29T12:45:44.413" v="1" actId="478"/>
          <ac:picMkLst>
            <pc:docMk/>
            <pc:sldMk cId="1749591339" sldId="417"/>
            <ac:picMk id="10" creationId="{AF985C90-A279-49CA-81DC-F6BC0D519AB2}"/>
          </ac:picMkLst>
        </pc:picChg>
      </pc:sldChg>
    </pc:docChg>
  </pc:docChgLst>
  <pc:docChgLst>
    <pc:chgData name="Maria Kramarenko" userId="4c2d908c-164d-4554-8a0b-eb05e5d9c009" providerId="ADAL" clId="{E2A321FD-A500-45C0-9505-DC8C14226932}"/>
    <pc:docChg chg="undo custSel addSld delSld modSld">
      <pc:chgData name="Maria Kramarenko" userId="4c2d908c-164d-4554-8a0b-eb05e5d9c009" providerId="ADAL" clId="{E2A321FD-A500-45C0-9505-DC8C14226932}" dt="2024-08-21T14:38:51.735" v="387" actId="20577"/>
      <pc:docMkLst>
        <pc:docMk/>
      </pc:docMkLst>
      <pc:sldChg chg="modSp mod">
        <pc:chgData name="Maria Kramarenko" userId="4c2d908c-164d-4554-8a0b-eb05e5d9c009" providerId="ADAL" clId="{E2A321FD-A500-45C0-9505-DC8C14226932}" dt="2024-08-21T12:22:56.109" v="5" actId="20577"/>
        <pc:sldMkLst>
          <pc:docMk/>
          <pc:sldMk cId="1421219088" sldId="395"/>
        </pc:sldMkLst>
        <pc:spChg chg="mod">
          <ac:chgData name="Maria Kramarenko" userId="4c2d908c-164d-4554-8a0b-eb05e5d9c009" providerId="ADAL" clId="{E2A321FD-A500-45C0-9505-DC8C14226932}" dt="2024-08-21T12:22:56.109" v="5" actId="20577"/>
          <ac:spMkLst>
            <pc:docMk/>
            <pc:sldMk cId="1421219088" sldId="395"/>
            <ac:spMk id="3" creationId="{00000000-0000-0000-0000-000000000000}"/>
          </ac:spMkLst>
        </pc:spChg>
      </pc:sldChg>
      <pc:sldChg chg="addSp modSp mod">
        <pc:chgData name="Maria Kramarenko" userId="4c2d908c-164d-4554-8a0b-eb05e5d9c009" providerId="ADAL" clId="{E2A321FD-A500-45C0-9505-DC8C14226932}" dt="2024-08-21T12:39:52.571" v="40" actId="20577"/>
        <pc:sldMkLst>
          <pc:docMk/>
          <pc:sldMk cId="2732817288" sldId="397"/>
        </pc:sldMkLst>
        <pc:spChg chg="mod">
          <ac:chgData name="Maria Kramarenko" userId="4c2d908c-164d-4554-8a0b-eb05e5d9c009" providerId="ADAL" clId="{E2A321FD-A500-45C0-9505-DC8C14226932}" dt="2024-08-21T12:39:52.571" v="40" actId="20577"/>
          <ac:spMkLst>
            <pc:docMk/>
            <pc:sldMk cId="2732817288" sldId="397"/>
            <ac:spMk id="3" creationId="{00000000-0000-0000-0000-000000000000}"/>
          </ac:spMkLst>
        </pc:spChg>
        <pc:spChg chg="add">
          <ac:chgData name="Maria Kramarenko" userId="4c2d908c-164d-4554-8a0b-eb05e5d9c009" providerId="ADAL" clId="{E2A321FD-A500-45C0-9505-DC8C14226932}" dt="2024-08-21T12:36:49.089" v="33"/>
          <ac:spMkLst>
            <pc:docMk/>
            <pc:sldMk cId="2732817288" sldId="397"/>
            <ac:spMk id="4" creationId="{96C9D60F-D45F-31B0-F6F4-C2F39E9E20EF}"/>
          </ac:spMkLst>
        </pc:spChg>
        <pc:spChg chg="add">
          <ac:chgData name="Maria Kramarenko" userId="4c2d908c-164d-4554-8a0b-eb05e5d9c009" providerId="ADAL" clId="{E2A321FD-A500-45C0-9505-DC8C14226932}" dt="2024-08-21T12:36:52.456" v="34"/>
          <ac:spMkLst>
            <pc:docMk/>
            <pc:sldMk cId="2732817288" sldId="397"/>
            <ac:spMk id="5" creationId="{4E4EDCF6-C376-86DE-3729-2C7916F60EAC}"/>
          </ac:spMkLst>
        </pc:spChg>
        <pc:spChg chg="add">
          <ac:chgData name="Maria Kramarenko" userId="4c2d908c-164d-4554-8a0b-eb05e5d9c009" providerId="ADAL" clId="{E2A321FD-A500-45C0-9505-DC8C14226932}" dt="2024-08-21T12:36:56.974" v="36"/>
          <ac:spMkLst>
            <pc:docMk/>
            <pc:sldMk cId="2732817288" sldId="397"/>
            <ac:spMk id="6" creationId="{2AF7ED95-F4A5-AB67-6F23-426ECD0C8456}"/>
          </ac:spMkLst>
        </pc:spChg>
      </pc:sldChg>
      <pc:sldChg chg="addSp delSp modSp mod">
        <pc:chgData name="Maria Kramarenko" userId="4c2d908c-164d-4554-8a0b-eb05e5d9c009" providerId="ADAL" clId="{E2A321FD-A500-45C0-9505-DC8C14226932}" dt="2024-08-21T13:12:33.964" v="315" actId="1076"/>
        <pc:sldMkLst>
          <pc:docMk/>
          <pc:sldMk cId="2162275512" sldId="401"/>
        </pc:sldMkLst>
        <pc:spChg chg="mod">
          <ac:chgData name="Maria Kramarenko" userId="4c2d908c-164d-4554-8a0b-eb05e5d9c009" providerId="ADAL" clId="{E2A321FD-A500-45C0-9505-DC8C14226932}" dt="2024-08-21T13:11:56.590" v="310" actId="20578"/>
          <ac:spMkLst>
            <pc:docMk/>
            <pc:sldMk cId="2162275512" sldId="401"/>
            <ac:spMk id="3" creationId="{00000000-0000-0000-0000-000000000000}"/>
          </ac:spMkLst>
        </pc:spChg>
        <pc:spChg chg="add">
          <ac:chgData name="Maria Kramarenko" userId="4c2d908c-164d-4554-8a0b-eb05e5d9c009" providerId="ADAL" clId="{E2A321FD-A500-45C0-9505-DC8C14226932}" dt="2024-08-21T13:06:45.088" v="194"/>
          <ac:spMkLst>
            <pc:docMk/>
            <pc:sldMk cId="2162275512" sldId="401"/>
            <ac:spMk id="4" creationId="{39F2E7D5-E5D9-229D-EDBB-AA00D3A6CE84}"/>
          </ac:spMkLst>
        </pc:spChg>
        <pc:spChg chg="add">
          <ac:chgData name="Maria Kramarenko" userId="4c2d908c-164d-4554-8a0b-eb05e5d9c009" providerId="ADAL" clId="{E2A321FD-A500-45C0-9505-DC8C14226932}" dt="2024-08-21T13:09:50.394" v="269"/>
          <ac:spMkLst>
            <pc:docMk/>
            <pc:sldMk cId="2162275512" sldId="401"/>
            <ac:spMk id="5" creationId="{1B9AE34C-AAB7-165A-1F25-C8DF4D583AF0}"/>
          </ac:spMkLst>
        </pc:spChg>
        <pc:picChg chg="add del mod">
          <ac:chgData name="Maria Kramarenko" userId="4c2d908c-164d-4554-8a0b-eb05e5d9c009" providerId="ADAL" clId="{E2A321FD-A500-45C0-9505-DC8C14226932}" dt="2024-08-21T13:12:33.964" v="315" actId="1076"/>
          <ac:picMkLst>
            <pc:docMk/>
            <pc:sldMk cId="2162275512" sldId="401"/>
            <ac:picMk id="10" creationId="{CC2BCCAF-2C49-037B-021D-7E25F12EB423}"/>
          </ac:picMkLst>
        </pc:picChg>
      </pc:sldChg>
      <pc:sldChg chg="modSp mod">
        <pc:chgData name="Maria Kramarenko" userId="4c2d908c-164d-4554-8a0b-eb05e5d9c009" providerId="ADAL" clId="{E2A321FD-A500-45C0-9505-DC8C14226932}" dt="2024-08-21T13:48:03.835" v="318"/>
        <pc:sldMkLst>
          <pc:docMk/>
          <pc:sldMk cId="459718748" sldId="402"/>
        </pc:sldMkLst>
        <pc:spChg chg="mod">
          <ac:chgData name="Maria Kramarenko" userId="4c2d908c-164d-4554-8a0b-eb05e5d9c009" providerId="ADAL" clId="{E2A321FD-A500-45C0-9505-DC8C14226932}" dt="2024-08-21T13:48:03.835" v="318"/>
          <ac:spMkLst>
            <pc:docMk/>
            <pc:sldMk cId="459718748" sldId="402"/>
            <ac:spMk id="3" creationId="{00000000-0000-0000-0000-000000000000}"/>
          </ac:spMkLst>
        </pc:spChg>
      </pc:sldChg>
      <pc:sldChg chg="modSp mod">
        <pc:chgData name="Maria Kramarenko" userId="4c2d908c-164d-4554-8a0b-eb05e5d9c009" providerId="ADAL" clId="{E2A321FD-A500-45C0-9505-DC8C14226932}" dt="2024-08-21T14:38:51.735" v="387" actId="20577"/>
        <pc:sldMkLst>
          <pc:docMk/>
          <pc:sldMk cId="1732803424" sldId="406"/>
        </pc:sldMkLst>
        <pc:spChg chg="mod">
          <ac:chgData name="Maria Kramarenko" userId="4c2d908c-164d-4554-8a0b-eb05e5d9c009" providerId="ADAL" clId="{E2A321FD-A500-45C0-9505-DC8C14226932}" dt="2024-08-21T14:38:51.735" v="387" actId="20577"/>
          <ac:spMkLst>
            <pc:docMk/>
            <pc:sldMk cId="1732803424" sldId="406"/>
            <ac:spMk id="3" creationId="{00000000-0000-0000-0000-000000000000}"/>
          </ac:spMkLst>
        </pc:spChg>
      </pc:sldChg>
      <pc:sldChg chg="addSp delSp modSp mod">
        <pc:chgData name="Maria Kramarenko" userId="4c2d908c-164d-4554-8a0b-eb05e5d9c009" providerId="ADAL" clId="{E2A321FD-A500-45C0-9505-DC8C14226932}" dt="2024-08-21T14:16:22.781" v="368" actId="1076"/>
        <pc:sldMkLst>
          <pc:docMk/>
          <pc:sldMk cId="3839476354" sldId="407"/>
        </pc:sldMkLst>
        <pc:picChg chg="add mod">
          <ac:chgData name="Maria Kramarenko" userId="4c2d908c-164d-4554-8a0b-eb05e5d9c009" providerId="ADAL" clId="{E2A321FD-A500-45C0-9505-DC8C14226932}" dt="2024-08-21T14:16:22.781" v="368" actId="1076"/>
          <ac:picMkLst>
            <pc:docMk/>
            <pc:sldMk cId="3839476354" sldId="407"/>
            <ac:picMk id="5" creationId="{CB3D0A1D-FE15-CF1D-FC32-B23D6D507FE6}"/>
          </ac:picMkLst>
        </pc:picChg>
        <pc:picChg chg="del">
          <ac:chgData name="Maria Kramarenko" userId="4c2d908c-164d-4554-8a0b-eb05e5d9c009" providerId="ADAL" clId="{E2A321FD-A500-45C0-9505-DC8C14226932}" dt="2024-08-21T14:16:04.778" v="361" actId="478"/>
          <ac:picMkLst>
            <pc:docMk/>
            <pc:sldMk cId="3839476354" sldId="407"/>
            <ac:picMk id="6" creationId="{1EE7084E-2C83-49A2-9555-A6654D9725A2}"/>
          </ac:picMkLst>
        </pc:picChg>
      </pc:sldChg>
      <pc:sldChg chg="addSp delSp modSp mod">
        <pc:chgData name="Maria Kramarenko" userId="4c2d908c-164d-4554-8a0b-eb05e5d9c009" providerId="ADAL" clId="{E2A321FD-A500-45C0-9505-DC8C14226932}" dt="2024-08-21T14:33:54.693" v="372" actId="1076"/>
        <pc:sldMkLst>
          <pc:docMk/>
          <pc:sldMk cId="1265187972" sldId="410"/>
        </pc:sldMkLst>
        <pc:picChg chg="add mod">
          <ac:chgData name="Maria Kramarenko" userId="4c2d908c-164d-4554-8a0b-eb05e5d9c009" providerId="ADAL" clId="{E2A321FD-A500-45C0-9505-DC8C14226932}" dt="2024-08-21T14:33:54.693" v="372" actId="1076"/>
          <ac:picMkLst>
            <pc:docMk/>
            <pc:sldMk cId="1265187972" sldId="410"/>
            <ac:picMk id="4" creationId="{16CF14E3-2A70-3680-E25E-6A905AE1402B}"/>
          </ac:picMkLst>
        </pc:picChg>
        <pc:picChg chg="del">
          <ac:chgData name="Maria Kramarenko" userId="4c2d908c-164d-4554-8a0b-eb05e5d9c009" providerId="ADAL" clId="{E2A321FD-A500-45C0-9505-DC8C14226932}" dt="2024-08-21T14:33:44.856" v="369" actId="478"/>
          <ac:picMkLst>
            <pc:docMk/>
            <pc:sldMk cId="1265187972" sldId="410"/>
            <ac:picMk id="5" creationId="{5CCCA884-7920-4F0C-95B1-39DF0D6FB796}"/>
          </ac:picMkLst>
        </pc:picChg>
      </pc:sldChg>
      <pc:sldChg chg="addSp modSp mod">
        <pc:chgData name="Maria Kramarenko" userId="4c2d908c-164d-4554-8a0b-eb05e5d9c009" providerId="ADAL" clId="{E2A321FD-A500-45C0-9505-DC8C14226932}" dt="2024-08-21T13:59:14.791" v="329" actId="1076"/>
        <pc:sldMkLst>
          <pc:docMk/>
          <pc:sldMk cId="4135496265" sldId="415"/>
        </pc:sldMkLst>
        <pc:spChg chg="add">
          <ac:chgData name="Maria Kramarenko" userId="4c2d908c-164d-4554-8a0b-eb05e5d9c009" providerId="ADAL" clId="{E2A321FD-A500-45C0-9505-DC8C14226932}" dt="2024-08-21T13:58:55.020" v="325"/>
          <ac:spMkLst>
            <pc:docMk/>
            <pc:sldMk cId="4135496265" sldId="415"/>
            <ac:spMk id="2" creationId="{9655D29C-47F2-01B3-8929-6AF2136C2991}"/>
          </ac:spMkLst>
        </pc:spChg>
        <pc:spChg chg="mod">
          <ac:chgData name="Maria Kramarenko" userId="4c2d908c-164d-4554-8a0b-eb05e5d9c009" providerId="ADAL" clId="{E2A321FD-A500-45C0-9505-DC8C14226932}" dt="2024-08-21T13:59:05.176" v="327" actId="1076"/>
          <ac:spMkLst>
            <pc:docMk/>
            <pc:sldMk cId="4135496265" sldId="415"/>
            <ac:spMk id="7" creationId="{00000000-0000-0000-0000-000000000000}"/>
          </ac:spMkLst>
        </pc:spChg>
        <pc:picChg chg="mod">
          <ac:chgData name="Maria Kramarenko" userId="4c2d908c-164d-4554-8a0b-eb05e5d9c009" providerId="ADAL" clId="{E2A321FD-A500-45C0-9505-DC8C14226932}" dt="2024-08-21T13:59:14.791" v="329" actId="1076"/>
          <ac:picMkLst>
            <pc:docMk/>
            <pc:sldMk cId="4135496265" sldId="415"/>
            <ac:picMk id="5" creationId="{BADD08D7-9904-4CF2-9956-D73347DD521D}"/>
          </ac:picMkLst>
        </pc:picChg>
      </pc:sldChg>
      <pc:sldChg chg="modSp add mod modNotesTx">
        <pc:chgData name="Maria Kramarenko" userId="4c2d908c-164d-4554-8a0b-eb05e5d9c009" providerId="ADAL" clId="{E2A321FD-A500-45C0-9505-DC8C14226932}" dt="2024-08-21T14:09:31.966" v="360" actId="20577"/>
        <pc:sldMkLst>
          <pc:docMk/>
          <pc:sldMk cId="1749591339" sldId="417"/>
        </pc:sldMkLst>
        <pc:spChg chg="mod">
          <ac:chgData name="Maria Kramarenko" userId="4c2d908c-164d-4554-8a0b-eb05e5d9c009" providerId="ADAL" clId="{E2A321FD-A500-45C0-9505-DC8C14226932}" dt="2024-08-21T14:08:48.679" v="342" actId="27636"/>
          <ac:spMkLst>
            <pc:docMk/>
            <pc:sldMk cId="1749591339" sldId="417"/>
            <ac:spMk id="2" creationId="{00000000-0000-0000-0000-000000000000}"/>
          </ac:spMkLst>
        </pc:spChg>
        <pc:spChg chg="mod">
          <ac:chgData name="Maria Kramarenko" userId="4c2d908c-164d-4554-8a0b-eb05e5d9c009" providerId="ADAL" clId="{E2A321FD-A500-45C0-9505-DC8C14226932}" dt="2024-08-21T14:09:31.966" v="360" actId="20577"/>
          <ac:spMkLst>
            <pc:docMk/>
            <pc:sldMk cId="1749591339" sldId="417"/>
            <ac:spMk id="3" creationId="{00000000-0000-0000-0000-000000000000}"/>
          </ac:spMkLst>
        </pc:spChg>
      </pc:sldChg>
      <pc:sldChg chg="addSp del mod">
        <pc:chgData name="Maria Kramarenko" userId="4c2d908c-164d-4554-8a0b-eb05e5d9c009" providerId="ADAL" clId="{E2A321FD-A500-45C0-9505-DC8C14226932}" dt="2024-08-21T14:08:57.721" v="344" actId="47"/>
        <pc:sldMkLst>
          <pc:docMk/>
          <pc:sldMk cId="3891827405" sldId="420"/>
        </pc:sldMkLst>
        <pc:spChg chg="add">
          <ac:chgData name="Maria Kramarenko" userId="4c2d908c-164d-4554-8a0b-eb05e5d9c009" providerId="ADAL" clId="{E2A321FD-A500-45C0-9505-DC8C14226932}" dt="2024-08-21T14:08:24.648" v="338" actId="22"/>
          <ac:spMkLst>
            <pc:docMk/>
            <pc:sldMk cId="3891827405" sldId="420"/>
            <ac:spMk id="6" creationId="{96BC7A2D-1E13-3F5F-45B0-1732B4BFC01C}"/>
          </ac:spMkLst>
        </pc:spChg>
        <pc:spChg chg="add">
          <ac:chgData name="Maria Kramarenko" userId="4c2d908c-164d-4554-8a0b-eb05e5d9c009" providerId="ADAL" clId="{E2A321FD-A500-45C0-9505-DC8C14226932}" dt="2024-08-21T14:08:28.441" v="339" actId="22"/>
          <ac:spMkLst>
            <pc:docMk/>
            <pc:sldMk cId="3891827405" sldId="420"/>
            <ac:spMk id="8" creationId="{6B1D8F89-DB52-83D4-C013-C1D697D8D64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608054" y="755356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012AE-AB2C-D44C-B37C-9698103B0B17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880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5964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r">
              <a:defRPr sz="1200"/>
            </a:lvl1pPr>
          </a:lstStyle>
          <a:p>
            <a:fld id="{A4518266-6FB8-BB43-A937-C9B881E596F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8"/>
            <a:ext cx="6856413" cy="744018"/>
          </a:xfrm>
          <a:prstGeom prst="rect">
            <a:avLst/>
          </a:prstGeom>
        </p:spPr>
      </p:pic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276730" y="296568"/>
            <a:ext cx="2971800" cy="458788"/>
          </a:xfrm>
          <a:prstGeom prst="rect">
            <a:avLst/>
          </a:prstGeom>
        </p:spPr>
        <p:txBody>
          <a:bodyPr vert="horz" lIns="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88000" y="288000"/>
            <a:ext cx="2971800" cy="458788"/>
          </a:xfrm>
          <a:prstGeom prst="rect">
            <a:avLst/>
          </a:prstGeom>
        </p:spPr>
        <p:txBody>
          <a:bodyPr vert="horz" lIns="9000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596400" y="288000"/>
            <a:ext cx="2971800" cy="458788"/>
          </a:xfrm>
          <a:prstGeom prst="rect">
            <a:avLst/>
          </a:prstGeom>
        </p:spPr>
        <p:txBody>
          <a:bodyPr vert="horz" lIns="90000" tIns="45720" rIns="91440" bIns="45720" rtlCol="0"/>
          <a:lstStyle>
            <a:lvl1pPr algn="r">
              <a:defRPr sz="1200"/>
            </a:lvl1pPr>
          </a:lstStyle>
          <a:p>
            <a:fld id="{F6E6EC6A-736F-427C-84D0-6FACA94F2C46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880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5964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r">
              <a:defRPr sz="1200"/>
            </a:lvl1pPr>
          </a:lstStyle>
          <a:p>
            <a:fld id="{305744FA-7D65-471E-BDFC-54D8349B63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164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F3614-312A-4ABA-BE01-1B4BD7C8F020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545687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C646A-DD63-404E-94FD-00EFBE3A3DE5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349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C646A-DD63-404E-94FD-00EFBE3A3DE5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1058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C646A-DD63-404E-94FD-00EFBE3A3DE5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4154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744FA-7D65-471E-BDFC-54D8349B638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11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60982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4065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989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5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942"/>
            <a:ext cx="9604011" cy="1205014"/>
          </a:xfrm>
          <a:prstGeom prst="rect">
            <a:avLst/>
          </a:prstGeom>
        </p:spPr>
        <p:txBody>
          <a:bodyPr lIns="0" tIns="46800" rIns="9000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89" y="1594338"/>
            <a:ext cx="11224011" cy="4582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989" y="635635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994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80000" y="635635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94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1594800"/>
            <a:ext cx="112248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200" y="4589463"/>
            <a:ext cx="112248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52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" y="1594800"/>
            <a:ext cx="5508000" cy="4582800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2000" y="1594800"/>
            <a:ext cx="5508000" cy="458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80000" y="635635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23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tIns="46800" rIns="9000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200" y="1681163"/>
            <a:ext cx="5508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" y="2505600"/>
            <a:ext cx="5508000" cy="368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000" y="1681200"/>
            <a:ext cx="5508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000" y="2505075"/>
            <a:ext cx="5508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0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0000" y="635635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54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185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tIns="46800" rIns="90000" bIns="0" anchor="b"/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4000" y="1594800"/>
            <a:ext cx="6530400" cy="4582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5200" y="1594800"/>
            <a:ext cx="4296825" cy="4582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63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200" y="1594800"/>
            <a:ext cx="11224800" cy="458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5200" y="6357600"/>
            <a:ext cx="154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600" y="6357600"/>
            <a:ext cx="75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80000" y="6357600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00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vert="horz" lIns="0" tIns="45720" rIns="9000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916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60982"/>
            <a:ext cx="9144000" cy="1930630"/>
          </a:xfrm>
        </p:spPr>
        <p:txBody>
          <a:bodyPr>
            <a:normAutofit/>
          </a:bodyPr>
          <a:lstStyle/>
          <a:p>
            <a:r>
              <a:rPr lang="es-ES" altLang="en-US" dirty="0"/>
              <a:t>FDI Federación Dental Internacional</a:t>
            </a:r>
            <a:endParaRPr lang="es-ES" sz="31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36708"/>
            <a:ext cx="9144000" cy="2347275"/>
          </a:xfrm>
        </p:spPr>
        <p:txBody>
          <a:bodyPr>
            <a:noAutofit/>
          </a:bodyPr>
          <a:lstStyle/>
          <a:p>
            <a:r>
              <a:rPr lang="es-ES" altLang="en-US" sz="2800" b="1" dirty="0">
                <a:solidFill>
                  <a:srgbClr val="ED1B2E"/>
                </a:solidFill>
                <a:ea typeface="+mj-ea"/>
                <a:cs typeface="+mj-cs"/>
              </a:rPr>
              <a:t>[Introducir nombre del Oficial de Enlace Nacional]</a:t>
            </a:r>
          </a:p>
          <a:p>
            <a:r>
              <a:rPr lang="es-ES" altLang="en-US" sz="3200" dirty="0">
                <a:solidFill>
                  <a:schemeClr val="tx1"/>
                </a:solidFill>
              </a:rPr>
              <a:t>Oficial de Enlace Nacional de la FDI</a:t>
            </a:r>
          </a:p>
          <a:p>
            <a:r>
              <a:rPr lang="es-ES" alt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es-ES" altLang="en-US" sz="2800" b="1" dirty="0"/>
            </a:br>
            <a:r>
              <a:rPr lang="es-ES" altLang="en-US" sz="2800" b="1" dirty="0">
                <a:solidFill>
                  <a:srgbClr val="ED1B2E"/>
                </a:solidFill>
              </a:rPr>
              <a:t>[Introducir</a:t>
            </a:r>
            <a:r>
              <a:rPr lang="es-ES" altLang="en-US" sz="2800" b="1" dirty="0">
                <a:solidFill>
                  <a:srgbClr val="ED1B2E"/>
                </a:solidFill>
                <a:ea typeface="+mj-ea"/>
                <a:cs typeface="+mj-cs"/>
              </a:rPr>
              <a:t> nombre de la Asociación Odontológica Nacional]</a:t>
            </a:r>
            <a:br>
              <a:rPr lang="es-ES" altLang="en-US" sz="2800" b="1" i="1" dirty="0">
                <a:solidFill>
                  <a:srgbClr val="FF0000"/>
                </a:solidFill>
              </a:rPr>
            </a:b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2290517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942"/>
            <a:ext cx="9604011" cy="1205014"/>
          </a:xfrm>
        </p:spPr>
        <p:txBody>
          <a:bodyPr>
            <a:normAutofit/>
          </a:bodyPr>
          <a:lstStyle/>
          <a:p>
            <a:r>
              <a:rPr lang="es-ES" altLang="en-US" dirty="0"/>
              <a:t>Organizaciones Regionales y Secciones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89" y="1683834"/>
            <a:ext cx="11224011" cy="5046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altLang="en-US" sz="3000" u="sng" dirty="0"/>
              <a:t>Organizaciones Regionales</a:t>
            </a:r>
          </a:p>
          <a:p>
            <a:pPr marL="342900" lvl="1" indent="-342900"/>
            <a:r>
              <a:rPr lang="es-ES" altLang="en-US" dirty="0"/>
              <a:t>Organización Regional Africana (ARO)</a:t>
            </a:r>
          </a:p>
          <a:p>
            <a:pPr marL="342900" lvl="1" indent="-342900"/>
            <a:r>
              <a:rPr lang="es-ES" altLang="en-US" dirty="0"/>
              <a:t>Organización Regional Asia-Pacífico (APRO)</a:t>
            </a:r>
          </a:p>
          <a:p>
            <a:pPr marL="342900" lvl="1" indent="-342900"/>
            <a:r>
              <a:rPr lang="es-ES" altLang="en-US" dirty="0"/>
              <a:t>Organización Regional Europea (ERO)</a:t>
            </a:r>
          </a:p>
          <a:p>
            <a:pPr marL="342900" lvl="1" indent="-342900"/>
            <a:r>
              <a:rPr lang="es-ES" altLang="en-US" dirty="0"/>
              <a:t>Organización Regional Latinoamericana (LARO)</a:t>
            </a:r>
          </a:p>
          <a:p>
            <a:pPr marL="342900" lvl="1" indent="-342900"/>
            <a:r>
              <a:rPr lang="es-ES" altLang="en-US" dirty="0"/>
              <a:t>Organización Regional Norteamericana (NARO)</a:t>
            </a:r>
          </a:p>
          <a:p>
            <a:pPr marL="342900" lvl="1" indent="-342900"/>
            <a:endParaRPr lang="es-ES" altLang="en-US" dirty="0"/>
          </a:p>
          <a:p>
            <a:pPr marL="0" indent="0">
              <a:buNone/>
            </a:pPr>
            <a:r>
              <a:rPr lang="es-ES" altLang="en-US" sz="3000" u="sng" dirty="0"/>
              <a:t>Secciones</a:t>
            </a:r>
          </a:p>
          <a:p>
            <a:r>
              <a:rPr lang="es-ES" altLang="en-US" sz="2400" dirty="0"/>
              <a:t>Responsable de odontología/salud pública en odontología	</a:t>
            </a:r>
          </a:p>
          <a:p>
            <a:r>
              <a:rPr lang="es-ES" altLang="en-US" sz="2400" dirty="0"/>
              <a:t>Servicios dentales de las fuerzas de defensa</a:t>
            </a:r>
          </a:p>
          <a:p>
            <a:r>
              <a:rPr lang="es-ES" altLang="en-US" sz="2400" dirty="0"/>
              <a:t>Mujeres odontólogas en el mundo</a:t>
            </a:r>
          </a:p>
          <a:p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05420-EDE0-4B88-8554-6AF745513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834" y="1856268"/>
            <a:ext cx="3273177" cy="43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5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82" y="357716"/>
            <a:ext cx="9604011" cy="938423"/>
          </a:xfrm>
        </p:spPr>
        <p:txBody>
          <a:bodyPr>
            <a:normAutofit fontScale="90000"/>
          </a:bodyPr>
          <a:lstStyle/>
          <a:p>
            <a:r>
              <a:rPr lang="es-ES" altLang="en-US" dirty="0"/>
              <a:t>Equipos especiales y grupos de trabajo actuales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8424"/>
            <a:ext cx="11497193" cy="5368605"/>
          </a:xfrm>
        </p:spPr>
        <p:txBody>
          <a:bodyPr>
            <a:normAutofit fontScale="77500" lnSpcReduction="20000"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Equipo especial de vigilancia de materiales y productos dentales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Equipo especial Observatorio de la Salud Bucodental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Equipo especial de Gobernanza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Equipo especial de Sostenibilidad en odontología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Equipo especial digital para el cuidado de la fisura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Equipo especial de salud de la boca entera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Equipo especial Salud bucal para una población envejecida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Equipo especial Salud del Cuerpo entero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Equipo especial Educación continua regional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Equipo especial Estética y adhesivos Master 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Equipo especial Registros médicos electrónicos integrados en odontología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Equipo especial Salud mental y bienestar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Grupo de trabajo Defensa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Grupo de trabajo Declaraciones de principio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Grupo de trabajo Ética odontológica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Grupo de trabajo Día Mundial de la Salud Bucodental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Grupo de trabajo Salud y seguridad en el lugar de trabajo dental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Grupo de trabajo Prevención de la resistencia antimicrobiana y las infecciones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Grupo de trabajo de presidentes de comités permanentes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altLang="en-US" dirty="0"/>
              <a:t>Grupo de expertos Implementación y Monitoreo de Visión 2030</a:t>
            </a:r>
          </a:p>
          <a:p>
            <a:pPr marL="914400" lvl="1" indent="-457200">
              <a:buFont typeface="+mj-lt"/>
              <a:buAutoNum type="arabicPeriod"/>
            </a:pPr>
            <a:endParaRPr lang="es-E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2BCCAF-2C49-037B-021D-7E25F12EB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574" y="1378424"/>
            <a:ext cx="3424615" cy="269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5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altLang="en-US" dirty="0">
                <a:solidFill>
                  <a:srgbClr val="ED1B2E"/>
                </a:solidFill>
              </a:rPr>
              <a:t>Nuestra </a:t>
            </a:r>
            <a:r>
              <a:rPr lang="es-ES" altLang="en-US" dirty="0"/>
              <a:t>participación en equipos especiales y grupos de trabajo</a:t>
            </a:r>
            <a:endParaRPr lang="es-E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>
          <a:xfrm>
            <a:off x="947330" y="1696825"/>
            <a:ext cx="4821874" cy="4480138"/>
          </a:xfrm>
        </p:spPr>
        <p:txBody>
          <a:bodyPr/>
          <a:lstStyle/>
          <a:p>
            <a:r>
              <a:rPr lang="es-E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[Nombre]</a:t>
            </a:r>
          </a:p>
          <a:p>
            <a:r>
              <a:rPr lang="es-E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[Comité ]</a:t>
            </a:r>
          </a:p>
          <a:p>
            <a:r>
              <a:rPr lang="es-E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[Cometido]</a:t>
            </a:r>
          </a:p>
          <a:p>
            <a:r>
              <a:rPr lang="es-E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“[Cita breve]”</a:t>
            </a:r>
          </a:p>
          <a:p>
            <a:pPr marL="0" indent="0">
              <a:buNone/>
            </a:pPr>
            <a:r>
              <a:rPr lang="es-E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[insertar fotografía]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117237" y="1696825"/>
            <a:ext cx="442117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[Nombre]</a:t>
            </a:r>
          </a:p>
          <a:p>
            <a:r>
              <a:rPr lang="es-E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[Comité ]</a:t>
            </a:r>
          </a:p>
          <a:p>
            <a:r>
              <a:rPr lang="es-E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[Cometido]</a:t>
            </a:r>
          </a:p>
          <a:p>
            <a:r>
              <a:rPr lang="es-E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“[Cita breve]”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[insertar fotografía</a:t>
            </a:r>
            <a:r>
              <a:rPr lang="en-U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27500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altLang="en-US" dirty="0"/>
              <a:t>Ventajas para los miembros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altLang="en-US" dirty="0"/>
              <a:t>Participación en la toma de decisiones en materia de salud bucodental a nivel mundial</a:t>
            </a:r>
          </a:p>
          <a:p>
            <a:r>
              <a:rPr lang="es-ES" altLang="en-US" dirty="0"/>
              <a:t>Acceso al programa de formación permanente</a:t>
            </a:r>
          </a:p>
          <a:p>
            <a:r>
              <a:rPr lang="es-ES" altLang="en-US" dirty="0"/>
              <a:t>Posibilidad de financiación de proyectos de salud bucodental a nivel nacional mediante el Fondo Mundial de Desarrollo de la Salud Oral, </a:t>
            </a:r>
            <a:r>
              <a:rPr lang="fr-FR" altLang="en-US" dirty="0"/>
              <a:t>Smile Grant, WOHD </a:t>
            </a:r>
            <a:r>
              <a:rPr lang="fr-FR" altLang="en-US" dirty="0" err="1"/>
              <a:t>Award</a:t>
            </a:r>
            <a:endParaRPr lang="es-ES" altLang="en-US" dirty="0"/>
          </a:p>
          <a:p>
            <a:r>
              <a:rPr lang="es-ES" altLang="en-US" dirty="0"/>
              <a:t>Oportunidad de solicitar la beca de viaje anual para asistir al Congreso Mundial de Odontología de la FDI (válido para los </a:t>
            </a:r>
            <a:r>
              <a:rPr lang="es-ES" altLang="en-US" dirty="0" err="1"/>
              <a:t>NDAs</a:t>
            </a:r>
            <a:r>
              <a:rPr lang="es-ES" altLang="en-US" dirty="0"/>
              <a:t> de países de renta baja o media-baja)</a:t>
            </a:r>
          </a:p>
        </p:txBody>
      </p:sp>
    </p:spTree>
    <p:extLst>
      <p:ext uri="{BB962C8B-B14F-4D97-AF65-F5344CB8AC3E}">
        <p14:creationId xmlns:p14="http://schemas.microsoft.com/office/powerpoint/2010/main" val="459718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n-US" dirty="0"/>
              <a:t>Ventajas para los miembros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Posibilidad de recibir apoyo de otra índole específico para miembros</a:t>
            </a:r>
            <a:endParaRPr lang="es-ES" altLang="en-US" dirty="0"/>
          </a:p>
          <a:p>
            <a:r>
              <a:rPr lang="es-ES" altLang="en-US" dirty="0"/>
              <a:t>Derecho a designar candidatos para los Comités Permanentes y el Consejo de la FDI</a:t>
            </a:r>
          </a:p>
          <a:p>
            <a:r>
              <a:rPr lang="es-ES" altLang="en-US" dirty="0"/>
              <a:t>Acceso a Proyectos de la FDI </a:t>
            </a:r>
            <a:r>
              <a:rPr lang="es-ES" altLang="en-US" i="1" dirty="0"/>
              <a:t>ad hoc</a:t>
            </a:r>
          </a:p>
          <a:p>
            <a:r>
              <a:rPr lang="es-ES" altLang="en-US" dirty="0"/>
              <a:t>Apoyo para el Día Mundial de la Salud Bucodental celebrado el 20 de marzo</a:t>
            </a:r>
          </a:p>
          <a:p>
            <a:endParaRPr lang="es-ES" altLang="en-US" dirty="0"/>
          </a:p>
          <a:p>
            <a:endParaRPr lang="es-ES" altLang="en-US" dirty="0"/>
          </a:p>
          <a:p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D2EB9-BFBD-4F5F-A9EC-70B9FA42E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58" y="4596190"/>
            <a:ext cx="6513884" cy="17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52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altLang="en-US" dirty="0"/>
              <a:t>Ventajas para los miembros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altLang="en-US" dirty="0"/>
              <a:t>Una inscripción gratuita al Congreso Mundial de Odontología</a:t>
            </a:r>
          </a:p>
          <a:p>
            <a:r>
              <a:rPr lang="es-ES" altLang="en-US" dirty="0"/>
              <a:t>Acceso a organizaciones internacionales: OMS, PNUMA, ISO</a:t>
            </a:r>
          </a:p>
          <a:p>
            <a:r>
              <a:rPr lang="es-ES" altLang="en-US" dirty="0"/>
              <a:t>Establecimiento de contactos con otros profesionales de la salud bucodental de todo el mundo</a:t>
            </a:r>
          </a:p>
          <a:p>
            <a:r>
              <a:rPr lang="es-ES" dirty="0"/>
              <a:t>Uso del logotipo de miembro de la FDI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771D70-2B19-4CEE-9313-5301B5243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052" y="4596190"/>
            <a:ext cx="6513884" cy="17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47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altLang="en-US" dirty="0"/>
              <a:t>Apoyo a los miembros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301" y="2275200"/>
            <a:ext cx="5508000" cy="4582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altLang="en-US" dirty="0"/>
              <a:t>Programas de educación permanente – más de 30 actividades al año en 25 países</a:t>
            </a:r>
          </a:p>
          <a:p>
            <a:pPr>
              <a:lnSpc>
                <a:spcPct val="80000"/>
              </a:lnSpc>
            </a:pPr>
            <a:r>
              <a:rPr lang="es-ES" altLang="en-US" dirty="0"/>
              <a:t>Asesoramiento y apoyo para el desarrollo de las </a:t>
            </a:r>
            <a:r>
              <a:rPr lang="es-ES" altLang="en-US" dirty="0" err="1"/>
              <a:t>NDAs</a:t>
            </a:r>
            <a:endParaRPr lang="es-ES" altLang="en-US" dirty="0"/>
          </a:p>
          <a:p>
            <a:pPr>
              <a:lnSpc>
                <a:spcPct val="80000"/>
              </a:lnSpc>
            </a:pPr>
            <a:r>
              <a:rPr lang="es-ES" altLang="en-US" dirty="0"/>
              <a:t>Declaraciones de política, orientaciones y herramientas de la FDI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1990725"/>
            <a:ext cx="541972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77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en-US" dirty="0"/>
              <a:t>Congreso Mundial de Odontología de la FDI 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" y="1896641"/>
            <a:ext cx="5508000" cy="4582800"/>
          </a:xfrm>
        </p:spPr>
        <p:txBody>
          <a:bodyPr/>
          <a:lstStyle/>
          <a:p>
            <a:r>
              <a:rPr lang="es-ES" altLang="en-US" dirty="0"/>
              <a:t>Parlamento Dental Mundial</a:t>
            </a:r>
            <a:br>
              <a:rPr lang="es-ES" altLang="en-US" dirty="0"/>
            </a:br>
            <a:r>
              <a:rPr lang="es-ES" altLang="en-US" dirty="0"/>
              <a:t>(más de 350 representantes)</a:t>
            </a:r>
          </a:p>
          <a:p>
            <a:endParaRPr lang="es-ES" altLang="en-US" dirty="0"/>
          </a:p>
          <a:p>
            <a:r>
              <a:rPr lang="es-ES" altLang="en-US" dirty="0"/>
              <a:t>Programa científico</a:t>
            </a:r>
            <a:br>
              <a:rPr lang="es-ES" altLang="en-US"/>
            </a:br>
            <a:r>
              <a:rPr lang="es-ES" altLang="en-US"/>
              <a:t>(mas de 200 </a:t>
            </a:r>
            <a:r>
              <a:rPr lang="es-ES" altLang="en-US" dirty="0"/>
              <a:t>sesiones)</a:t>
            </a:r>
          </a:p>
          <a:p>
            <a:endParaRPr lang="es-ES" altLang="en-US" dirty="0"/>
          </a:p>
          <a:p>
            <a:r>
              <a:rPr lang="es-ES" altLang="en-US" dirty="0"/>
              <a:t>Exposición</a:t>
            </a:r>
            <a:br>
              <a:rPr lang="es-ES" altLang="en-US" dirty="0"/>
            </a:br>
            <a:r>
              <a:rPr lang="es-ES" altLang="en-US" dirty="0"/>
              <a:t>(mas de 6000 m</a:t>
            </a:r>
            <a:r>
              <a:rPr lang="es-ES" altLang="en-US" baseline="30000" dirty="0"/>
              <a:t>2</a:t>
            </a:r>
            <a:r>
              <a:rPr lang="es-ES" altLang="en-US" dirty="0"/>
              <a:t>)</a:t>
            </a:r>
          </a:p>
        </p:txBody>
      </p:sp>
      <p:pic>
        <p:nvPicPr>
          <p:cNvPr id="6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9587" y="1662113"/>
            <a:ext cx="417195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803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Fechas importantes antes del congreso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es-ES" b="1" dirty="0"/>
              <a:t>Febrero: Finaliza el plazo de entrega de los Informes de los </a:t>
            </a:r>
            <a:r>
              <a:rPr lang="es-ES" b="1" dirty="0" err="1"/>
              <a:t>NLOs</a:t>
            </a:r>
            <a:r>
              <a:rPr lang="es-ES" b="1" dirty="0"/>
              <a:t> </a:t>
            </a:r>
            <a:r>
              <a:rPr lang="es-ES" dirty="0"/>
              <a:t>(para inscripción gratuita de los </a:t>
            </a:r>
            <a:r>
              <a:rPr lang="es-ES" dirty="0" err="1"/>
              <a:t>NLOs</a:t>
            </a:r>
            <a:r>
              <a:rPr lang="es-ES" dirty="0"/>
              <a:t> en el Congreso)</a:t>
            </a:r>
            <a:endParaRPr lang="es-ES" b="1" dirty="0"/>
          </a:p>
          <a:p>
            <a:pPr marL="457200" indent="-457200"/>
            <a:r>
              <a:rPr lang="es-ES" b="1" dirty="0"/>
              <a:t>Mayo: Finaliza el plazo de inscripción anticipada al Congreso</a:t>
            </a:r>
          </a:p>
          <a:p>
            <a:pPr marL="457200" indent="-457200"/>
            <a:r>
              <a:rPr lang="es-ES" b="1" dirty="0"/>
              <a:t>Mayo: Convocatoria para la Asamblea General</a:t>
            </a:r>
            <a:r>
              <a:rPr lang="es-ES" dirty="0"/>
              <a:t>,</a:t>
            </a:r>
            <a:r>
              <a:rPr lang="es-ES" b="1" dirty="0"/>
              <a:t> </a:t>
            </a:r>
            <a:r>
              <a:rPr lang="es-ES" dirty="0"/>
              <a:t>90 días antes de la Asamblea </a:t>
            </a:r>
          </a:p>
          <a:p>
            <a:pPr marL="457200" indent="-457200"/>
            <a:r>
              <a:rPr lang="es-ES" b="1" dirty="0"/>
              <a:t>Mayo: Finaliza el plazo para candidaturas a los Comités</a:t>
            </a:r>
            <a:endParaRPr lang="es-ES" dirty="0"/>
          </a:p>
          <a:p>
            <a:pPr marL="457200" indent="-457200"/>
            <a:r>
              <a:rPr lang="es-ES" b="1" dirty="0"/>
              <a:t>Junio: Finaliza el plazo para candidaturas al Consejo</a:t>
            </a:r>
          </a:p>
          <a:p>
            <a:pPr marL="457200" indent="-457200"/>
            <a:r>
              <a:rPr lang="es-ES" b="1" dirty="0"/>
              <a:t>Julio: Documentación de la Asamblea General </a:t>
            </a:r>
            <a:r>
              <a:rPr lang="es-ES" dirty="0"/>
              <a:t>(inclusive informes de las Organizaciones Regionales) distribuida 60 días antes de la Asamblea</a:t>
            </a:r>
          </a:p>
        </p:txBody>
      </p:sp>
    </p:spTree>
    <p:extLst>
      <p:ext uri="{BB962C8B-B14F-4D97-AF65-F5344CB8AC3E}">
        <p14:creationId xmlns:p14="http://schemas.microsoft.com/office/powerpoint/2010/main" val="2977828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Reuniones del Parlamento Dental Mundial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5200" y="1417956"/>
            <a:ext cx="11224011" cy="4582625"/>
          </a:xfrm>
        </p:spPr>
        <p:txBody>
          <a:bodyPr/>
          <a:lstStyle/>
          <a:p>
            <a:pPr marL="457200" indent="-457200"/>
            <a:r>
              <a:rPr lang="es-ES" dirty="0"/>
              <a:t>Asamblea General A, Asamblea General B</a:t>
            </a:r>
          </a:p>
          <a:p>
            <a:pPr marL="457200" indent="-457200"/>
            <a:r>
              <a:rPr lang="es-ES" dirty="0"/>
              <a:t>Foro abierto 1, Foro abierto 2, Foro abierto 3</a:t>
            </a:r>
          </a:p>
          <a:p>
            <a:pPr marL="457200" indent="-457200"/>
            <a:r>
              <a:rPr lang="es-ES" dirty="0"/>
              <a:t>Foro de Oficiales de Enlace Nacionales</a:t>
            </a:r>
          </a:p>
          <a:p>
            <a:pPr marL="457200" indent="-457200"/>
            <a:r>
              <a:rPr lang="es-ES" dirty="0"/>
              <a:t>Foro Mundial de la Salud Bucodental</a:t>
            </a:r>
          </a:p>
          <a:p>
            <a:pPr marL="457200" indent="-457200"/>
            <a:r>
              <a:rPr lang="es-ES" dirty="0"/>
              <a:t>Lanzamiento del Día Mundial de la Salud Bucodental</a:t>
            </a:r>
          </a:p>
        </p:txBody>
      </p:sp>
      <p:pic>
        <p:nvPicPr>
          <p:cNvPr id="5" name="Picture 4" descr="A large room&#10;&#10;Description automatically generated">
            <a:extLst>
              <a:ext uri="{FF2B5EF4-FFF2-40B4-BE49-F238E27FC236}">
                <a16:creationId xmlns:a16="http://schemas.microsoft.com/office/drawing/2014/main" id="{BADD08D7-9904-4CF2-9956-D73347DD5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85" y="4072378"/>
            <a:ext cx="9132829" cy="235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96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i="1" dirty="0"/>
            </a:br>
            <a:r>
              <a:rPr lang="es-ES" i="1" dirty="0"/>
              <a:t>Cómo utilizar esta presentación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i="1" dirty="0"/>
              <a:t>Esta presentación de diapositivas se ha creado para los Oficiales de Enlace Nacionales a fin de ayudarles a introducir y promover la FDI a los miembros de su Asociación Odontológica Nacional (NDA) y explicar el papel del Oficial de Enlace Nacional (NLO)</a:t>
            </a:r>
          </a:p>
          <a:p>
            <a:r>
              <a:rPr lang="es-ES" i="1" dirty="0">
                <a:solidFill>
                  <a:srgbClr val="ED1B2E"/>
                </a:solidFill>
              </a:rPr>
              <a:t>Remplace el texto rojo con información de su NDA/NLO</a:t>
            </a:r>
            <a:br>
              <a:rPr lang="es-ES" i="1" dirty="0"/>
            </a:b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870862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Próximos Congresos Mundiales de Odontología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733" y="1682151"/>
            <a:ext cx="11309685" cy="2873682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err="1"/>
              <a:t>Estambul</a:t>
            </a:r>
            <a:r>
              <a:rPr lang="en-US" sz="3200" dirty="0"/>
              <a:t> 2024					Shanghai 2025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group of logos with red text&#10;&#10;Description automatically generated">
            <a:extLst>
              <a:ext uri="{FF2B5EF4-FFF2-40B4-BE49-F238E27FC236}">
                <a16:creationId xmlns:a16="http://schemas.microsoft.com/office/drawing/2014/main" id="{702E7038-3E75-2593-78F6-F98EE566E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243" y="2571074"/>
            <a:ext cx="4895174" cy="1853427"/>
          </a:xfrm>
          <a:prstGeom prst="rect">
            <a:avLst/>
          </a:prstGeom>
        </p:spPr>
      </p:pic>
      <p:pic>
        <p:nvPicPr>
          <p:cNvPr id="8" name="Picture 7" descr="A logo for a dental clinic&#10;&#10;Description automatically generated">
            <a:extLst>
              <a:ext uri="{FF2B5EF4-FFF2-40B4-BE49-F238E27FC236}">
                <a16:creationId xmlns:a16="http://schemas.microsoft.com/office/drawing/2014/main" id="{96CE046B-2D39-F9CC-7D3B-02F3F611C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2" y="2838994"/>
            <a:ext cx="4780308" cy="150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91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altLang="en-US" dirty="0"/>
              <a:t>Día Mundial de la Salud Bucodental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altLang="en-US" dirty="0"/>
              <a:t>Este 20 de marzo </a:t>
            </a:r>
            <a:r>
              <a:rPr lang="es-ES" altLang="en-US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organizaremos…</a:t>
            </a:r>
          </a:p>
          <a:p>
            <a:pPr marL="0" indent="0">
              <a:buNone/>
            </a:pPr>
            <a:endParaRPr lang="es-ES" alt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2294420"/>
            <a:ext cx="5508625" cy="3997409"/>
          </a:xfrm>
        </p:spPr>
      </p:pic>
      <p:sp>
        <p:nvSpPr>
          <p:cNvPr id="8" name="Rectangle 7"/>
          <p:cNvSpPr/>
          <p:nvPr/>
        </p:nvSpPr>
        <p:spPr>
          <a:xfrm>
            <a:off x="6191250" y="1594800"/>
            <a:ext cx="5508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498F"/>
                </a:solidFill>
              </a:rPr>
              <a:t>www.worldoralhealthday.org</a:t>
            </a:r>
          </a:p>
        </p:txBody>
      </p:sp>
      <p:pic>
        <p:nvPicPr>
          <p:cNvPr id="5" name="Picture 4" descr="A group of cards with pictures of children and adults&#10;&#10;Description automatically generated">
            <a:extLst>
              <a:ext uri="{FF2B5EF4-FFF2-40B4-BE49-F238E27FC236}">
                <a16:creationId xmlns:a16="http://schemas.microsoft.com/office/drawing/2014/main" id="{CB3D0A1D-FE15-CF1D-FC32-B23D6D507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0" y="2294420"/>
            <a:ext cx="5775810" cy="410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76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Visite </a:t>
            </a:r>
            <a:r>
              <a:rPr lang="fr-CH" i="1" dirty="0">
                <a:solidFill>
                  <a:srgbClr val="00498F"/>
                </a:solidFill>
              </a:rPr>
              <a:t>www.fdiworlddental.org</a:t>
            </a:r>
            <a:endParaRPr lang="en-US" i="1" dirty="0">
              <a:solidFill>
                <a:srgbClr val="00498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5" y="1101481"/>
            <a:ext cx="9340947" cy="747275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FC544-CD18-4C67-99B7-7E89DD39D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667" y="1815097"/>
            <a:ext cx="6791417" cy="343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81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Próximos pasos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altLang="en-US" dirty="0"/>
              <a:t>Este año trabajaremos más estrechamente con la FDI:</a:t>
            </a:r>
          </a:p>
          <a:p>
            <a:r>
              <a:rPr lang="es-ES" altLang="en-US" dirty="0">
                <a:solidFill>
                  <a:srgbClr val="ED1B2E"/>
                </a:solidFill>
              </a:rPr>
              <a:t>Nuestros objetivos para trabajar más estrechamente con la FDI este año…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726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dirty="0"/>
            </a:br>
            <a:r>
              <a:rPr lang="es-ES" altLang="en-US" dirty="0"/>
              <a:t>Sobre la FDI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altLang="en-US" dirty="0"/>
              <a:t>Fundada en 1900, </a:t>
            </a:r>
            <a:r>
              <a:rPr lang="es-ES" altLang="en-US" b="1" dirty="0"/>
              <a:t>la FDI celebra sus 120 anos en el 2020!</a:t>
            </a:r>
          </a:p>
          <a:p>
            <a:r>
              <a:rPr lang="es-ES" altLang="en-US" dirty="0"/>
              <a:t>Una de las organizaciones profesionales de salud más veteranas</a:t>
            </a:r>
          </a:p>
          <a:p>
            <a:r>
              <a:rPr lang="es-ES" altLang="en-US" dirty="0"/>
              <a:t>Regida por la Asamblea General, cuyos miembros eligen el Consejo de la FDI (autoridad administrativa de la FDI)</a:t>
            </a:r>
          </a:p>
          <a:p>
            <a:r>
              <a:rPr lang="es-ES" dirty="0"/>
              <a:t>Formada por 190 Asociaciones Odontológicas Nacionales y grupos especialistas de 135 países</a:t>
            </a:r>
          </a:p>
          <a:p>
            <a:pPr lvl="0"/>
            <a:r>
              <a:rPr lang="es-ES" altLang="en-US" dirty="0"/>
              <a:t>Representa a más de 1 millón de odontólogos de todo el mundo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121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n-US" dirty="0"/>
              <a:t>Organización no gubernamental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altLang="en-US" dirty="0"/>
              <a:t>Sede en Ginebra - ideal para interactuar con otras organizaciones internacionales de salud</a:t>
            </a:r>
          </a:p>
          <a:p>
            <a:r>
              <a:rPr lang="es-ES" altLang="en-US" dirty="0"/>
              <a:t>Relaciones oficiales con las Naciones Unidas y la Organización Mundial de la Salud</a:t>
            </a:r>
          </a:p>
          <a:p>
            <a:r>
              <a:rPr lang="es-ES" altLang="en-US" dirty="0"/>
              <a:t>Miembro de la Alianza Mundial de Profesiones de la Salud y la Alianza de Enfermedades No Transmisibles</a:t>
            </a:r>
            <a:br>
              <a:rPr lang="es-ES" altLang="en-US" dirty="0"/>
            </a:br>
            <a:endParaRPr lang="es-ES" altLang="en-US" dirty="0"/>
          </a:p>
          <a:p>
            <a:endParaRPr lang="es-E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166" y="4440107"/>
            <a:ext cx="6011668" cy="1913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59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Visión y misión de la FDI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89" y="2469823"/>
            <a:ext cx="11224011" cy="3968684"/>
          </a:xfrm>
        </p:spPr>
        <p:txBody>
          <a:bodyPr/>
          <a:lstStyle/>
          <a:p>
            <a:pPr marL="0" indent="0">
              <a:buNone/>
            </a:pPr>
            <a:r>
              <a:rPr lang="es-ES" altLang="en-US" b="1" i="1" dirty="0"/>
              <a:t>Visión</a:t>
            </a:r>
            <a:r>
              <a:rPr lang="es-ES" altLang="en-US" i="1" dirty="0"/>
              <a:t>: “</a:t>
            </a:r>
            <a:r>
              <a:rPr lang="es-ES" altLang="en-US" i="1" dirty="0">
                <a:solidFill>
                  <a:srgbClr val="00498F"/>
                </a:solidFill>
                <a:ea typeface="+mj-ea"/>
                <a:cs typeface="+mj-cs"/>
              </a:rPr>
              <a:t>El mundo con la salud oral optima</a:t>
            </a:r>
            <a:r>
              <a:rPr lang="es-ES" altLang="en-US" dirty="0"/>
              <a:t>”</a:t>
            </a:r>
          </a:p>
          <a:p>
            <a:pPr marL="0" indent="0">
              <a:buNone/>
            </a:pPr>
            <a:endParaRPr lang="es-ES" altLang="en-US" dirty="0"/>
          </a:p>
          <a:p>
            <a:pPr marL="0" indent="0">
              <a:buNone/>
            </a:pPr>
            <a:r>
              <a:rPr lang="es-ES" altLang="en-US" b="1" i="1" dirty="0"/>
              <a:t>Misión</a:t>
            </a:r>
            <a:r>
              <a:rPr lang="es-ES" altLang="en-US" i="1" dirty="0"/>
              <a:t>: </a:t>
            </a:r>
            <a:r>
              <a:rPr lang="es-ES" dirty="0"/>
              <a:t>La FDI es la voz líder mundial de la profesión odontológica y trabaja con sus miembros para mejorar la salud bucal en todo el mundo.</a:t>
            </a:r>
          </a:p>
          <a:p>
            <a:pPr marL="0" indent="0">
              <a:buNone/>
            </a:pPr>
            <a:endParaRPr lang="es-ES" altLang="en-US" i="1" dirty="0"/>
          </a:p>
        </p:txBody>
      </p:sp>
    </p:spTree>
    <p:extLst>
      <p:ext uri="{BB962C8B-B14F-4D97-AF65-F5344CB8AC3E}">
        <p14:creationId xmlns:p14="http://schemas.microsoft.com/office/powerpoint/2010/main" val="273281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Asamblea General de la FDI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2600" dirty="0"/>
              <a:t>La Asamblea General es el órgano rector y legislativo supremo de la FDI. Celebra reuniones anuales durante el Congreso Mundial de Odontología de la FDI.</a:t>
            </a:r>
          </a:p>
          <a:p>
            <a:pPr marL="342900" lvl="1" indent="-342900">
              <a:buFontTx/>
              <a:buChar char="•"/>
            </a:pPr>
            <a:r>
              <a:rPr lang="es-ES" sz="2600" dirty="0"/>
              <a:t>Nuestra asociación estuvo representada por: </a:t>
            </a:r>
            <a:r>
              <a:rPr lang="es-ES" sz="2600" dirty="0">
                <a:solidFill>
                  <a:srgbClr val="ED1B2E"/>
                </a:solidFill>
              </a:rPr>
              <a:t>[Dr. X…]</a:t>
            </a:r>
          </a:p>
          <a:p>
            <a:endParaRPr lang="es-ES" dirty="0"/>
          </a:p>
        </p:txBody>
      </p:sp>
      <p:pic>
        <p:nvPicPr>
          <p:cNvPr id="4" name="Picture 4" descr="http://www.fdiworldental.org/media/32304/ga_2013__web1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564" y="3189372"/>
            <a:ext cx="11050859" cy="33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2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72956" y="356498"/>
            <a:ext cx="9806256" cy="1061458"/>
          </a:xfrm>
        </p:spPr>
        <p:txBody>
          <a:bodyPr>
            <a:normAutofit/>
          </a:bodyPr>
          <a:lstStyle/>
          <a:p>
            <a:r>
              <a:rPr lang="es-ES" altLang="fr-FR" dirty="0"/>
              <a:t>Gobierno de la FDI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1969" y="1694851"/>
            <a:ext cx="4118820" cy="1077218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ASAMBLEA GENERAL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Miembros Regulares (voto),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Asociados, Afiliados y de Apoyo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41969" y="3464751"/>
            <a:ext cx="4120363" cy="1200329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CONSEJO,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white"/>
                </a:solidFill>
                <a:latin typeface="Calibri" panose="020F0502020204030204"/>
              </a:rPr>
              <a:t>COMITÉS DEL CONSEJO, COMITÉS ESPECIALES</a:t>
            </a:r>
            <a:endParaRPr kumimoji="0" lang="es-ES" sz="24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1969" y="5557712"/>
            <a:ext cx="4120363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DIRECTOR EJECUTIVO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white"/>
                </a:solidFill>
                <a:latin typeface="Calibri" panose="020F0502020204030204"/>
              </a:rPr>
              <a:t>OFICINA CENTRAL</a:t>
            </a:r>
            <a:endParaRPr kumimoji="0" lang="es-ES" sz="24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956" y="4268853"/>
            <a:ext cx="3206224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COMITÉS PERMANENTES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956" y="5557712"/>
            <a:ext cx="3206224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400" b="1" dirty="0">
                <a:solidFill>
                  <a:prstClr val="white"/>
                </a:solidFill>
              </a:rPr>
              <a:t>GRUPOS DE TRABAJO</a:t>
            </a:r>
          </a:p>
          <a:p>
            <a:pPr lvl="0" algn="ctr">
              <a:defRPr/>
            </a:pPr>
            <a:r>
              <a:rPr lang="es-ES" sz="2400" b="1" dirty="0">
                <a:solidFill>
                  <a:prstClr val="white"/>
                </a:solidFill>
              </a:rPr>
              <a:t>EQUIPOS ESPECIALES</a:t>
            </a:r>
          </a:p>
        </p:txBody>
      </p:sp>
      <p:cxnSp>
        <p:nvCxnSpPr>
          <p:cNvPr id="19" name="Straight Connector 18"/>
          <p:cNvCxnSpPr>
            <a:cxnSpLocks/>
            <a:stCxn id="10" idx="0"/>
            <a:endCxn id="9" idx="2"/>
          </p:cNvCxnSpPr>
          <p:nvPr/>
        </p:nvCxnSpPr>
        <p:spPr>
          <a:xfrm flipV="1">
            <a:off x="1876068" y="5099850"/>
            <a:ext cx="0" cy="457862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598176" y="1694851"/>
            <a:ext cx="3112379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ORGANIZACIONES REGIONALES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98176" y="2679736"/>
            <a:ext cx="3112379" cy="461665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SECCIONES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98178" y="4268853"/>
            <a:ext cx="3112378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GRUPOS DE TRABAJO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EQUIPOS ESPECIALES</a:t>
            </a:r>
          </a:p>
        </p:txBody>
      </p:sp>
      <p:cxnSp>
        <p:nvCxnSpPr>
          <p:cNvPr id="43" name="Straight Connector 42"/>
          <p:cNvCxnSpPr>
            <a:cxnSpLocks/>
            <a:stCxn id="8" idx="0"/>
            <a:endCxn id="7" idx="2"/>
          </p:cNvCxnSpPr>
          <p:nvPr/>
        </p:nvCxnSpPr>
        <p:spPr>
          <a:xfrm flipV="1">
            <a:off x="6002151" y="4665080"/>
            <a:ext cx="0" cy="892632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  <a:stCxn id="7" idx="0"/>
          </p:cNvCxnSpPr>
          <p:nvPr/>
        </p:nvCxnSpPr>
        <p:spPr>
          <a:xfrm flipH="1" flipV="1">
            <a:off x="6000607" y="3085231"/>
            <a:ext cx="1544" cy="379520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  <a:endCxn id="7" idx="2"/>
          </p:cNvCxnSpPr>
          <p:nvPr/>
        </p:nvCxnSpPr>
        <p:spPr>
          <a:xfrm flipV="1">
            <a:off x="6001379" y="4665080"/>
            <a:ext cx="772" cy="752505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/>
            <a:stCxn id="9" idx="0"/>
            <a:endCxn id="7" idx="1"/>
          </p:cNvCxnSpPr>
          <p:nvPr/>
        </p:nvCxnSpPr>
        <p:spPr>
          <a:xfrm flipV="1">
            <a:off x="1876068" y="4064916"/>
            <a:ext cx="2065901" cy="203937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  <a:stCxn id="25" idx="0"/>
            <a:endCxn id="7" idx="3"/>
          </p:cNvCxnSpPr>
          <p:nvPr/>
        </p:nvCxnSpPr>
        <p:spPr>
          <a:xfrm flipH="1" flipV="1">
            <a:off x="8062332" y="4064916"/>
            <a:ext cx="2092035" cy="203937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/>
            <a:stCxn id="20" idx="1"/>
          </p:cNvCxnSpPr>
          <p:nvPr/>
        </p:nvCxnSpPr>
        <p:spPr>
          <a:xfrm flipH="1" flipV="1">
            <a:off x="8060790" y="1894906"/>
            <a:ext cx="537386" cy="215444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  <a:stCxn id="21" idx="1"/>
          </p:cNvCxnSpPr>
          <p:nvPr/>
        </p:nvCxnSpPr>
        <p:spPr>
          <a:xfrm flipH="1" flipV="1">
            <a:off x="8060212" y="2879791"/>
            <a:ext cx="537964" cy="30778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6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altLang="en-US" dirty="0"/>
              <a:t>Comités del Consejo, Comités Especiales y Comités Permanentes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altLang="en-US" sz="3000" u="sng" dirty="0"/>
              <a:t>Comités del Consejo</a:t>
            </a:r>
          </a:p>
          <a:p>
            <a:pPr marL="342900" lvl="1" indent="-342900"/>
            <a:r>
              <a:rPr lang="es-ES" altLang="en-US" dirty="0"/>
              <a:t>Comité Ejecutivo</a:t>
            </a:r>
          </a:p>
          <a:p>
            <a:pPr marL="342900" lvl="1" indent="-342900"/>
            <a:r>
              <a:rPr lang="es-ES" altLang="en-US" dirty="0"/>
              <a:t>Comité de Finanzas</a:t>
            </a:r>
          </a:p>
          <a:p>
            <a:pPr marL="342900" lvl="1" indent="-342900"/>
            <a:r>
              <a:rPr lang="es-ES" altLang="en-US" dirty="0"/>
              <a:t>Comité de Remuneración</a:t>
            </a:r>
          </a:p>
          <a:p>
            <a:pPr marL="342900" lvl="1" indent="-342900"/>
            <a:endParaRPr lang="es-ES" altLang="en-US" dirty="0"/>
          </a:p>
          <a:p>
            <a:pPr marL="0" lvl="1" indent="0">
              <a:buNone/>
            </a:pPr>
            <a:r>
              <a:rPr lang="es-ES" altLang="en-US" sz="3000" u="sng" dirty="0"/>
              <a:t>Comités Especiales</a:t>
            </a:r>
          </a:p>
          <a:p>
            <a:pPr marL="342900" lvl="1" indent="-342900"/>
            <a:r>
              <a:rPr lang="es-ES" dirty="0"/>
              <a:t>Comité de Auditoría</a:t>
            </a:r>
          </a:p>
          <a:p>
            <a:pPr marL="342900" lvl="1" indent="-342900"/>
            <a:endParaRPr lang="es-ES" dirty="0"/>
          </a:p>
          <a:p>
            <a:pPr marL="0" indent="0">
              <a:buNone/>
            </a:pPr>
            <a:r>
              <a:rPr lang="es-ES" altLang="en-US" sz="3000" u="sng" dirty="0"/>
              <a:t>Comités Permanentes</a:t>
            </a:r>
          </a:p>
          <a:p>
            <a:r>
              <a:rPr lang="es-ES" altLang="en-US" sz="2400" dirty="0"/>
              <a:t>Comité de Práctica Odontológica		</a:t>
            </a:r>
          </a:p>
          <a:p>
            <a:r>
              <a:rPr lang="es-ES" altLang="en-US" sz="2400" dirty="0"/>
              <a:t>Comité de Educación</a:t>
            </a:r>
          </a:p>
          <a:p>
            <a:r>
              <a:rPr lang="es-ES" altLang="en-US" sz="2400" dirty="0"/>
              <a:t>Comité de Salud Pública</a:t>
            </a:r>
          </a:p>
          <a:p>
            <a:r>
              <a:rPr lang="es-ES" altLang="en-US" sz="2400" dirty="0"/>
              <a:t>Comité Científico</a:t>
            </a:r>
          </a:p>
          <a:p>
            <a:r>
              <a:rPr lang="es-ES" altLang="en-US" sz="2400" dirty="0"/>
              <a:t>Comité de Apoyo y Enlace con los Miembros</a:t>
            </a:r>
          </a:p>
          <a:p>
            <a:endParaRPr lang="es-E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6CF14E3-2A70-3680-E25E-6A905AE14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0" r="1" b="23254"/>
          <a:stretch/>
        </p:blipFill>
        <p:spPr bwMode="auto">
          <a:xfrm>
            <a:off x="5411453" y="1894787"/>
            <a:ext cx="6305347" cy="345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87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altLang="en-US" dirty="0">
                <a:solidFill>
                  <a:srgbClr val="ED1B2E"/>
                </a:solidFill>
              </a:rPr>
              <a:t>Nuestra </a:t>
            </a:r>
            <a:r>
              <a:rPr lang="es-ES" altLang="en-US" dirty="0"/>
              <a:t>participación en el Consejo y los Comités de la FDI</a:t>
            </a:r>
            <a:endParaRPr lang="es-E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s-E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[Nombre]</a:t>
            </a:r>
          </a:p>
          <a:p>
            <a:r>
              <a:rPr lang="es-E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[Comité]</a:t>
            </a:r>
          </a:p>
          <a:p>
            <a:r>
              <a:rPr lang="es-E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[Cometido]</a:t>
            </a:r>
          </a:p>
          <a:p>
            <a:r>
              <a:rPr lang="es-E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“[Cita breve]”</a:t>
            </a:r>
          </a:p>
          <a:p>
            <a:pPr marL="0" indent="0">
              <a:buNone/>
            </a:pPr>
            <a:r>
              <a:rPr lang="es-ES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[insertar fotografía]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altLang="en-US" dirty="0">
                <a:solidFill>
                  <a:srgbClr val="ED1B2E"/>
                </a:solidFill>
              </a:rPr>
              <a:t>[Nombre]</a:t>
            </a:r>
          </a:p>
          <a:p>
            <a:r>
              <a:rPr lang="es-ES" altLang="en-US" dirty="0">
                <a:solidFill>
                  <a:srgbClr val="ED1B2E"/>
                </a:solidFill>
              </a:rPr>
              <a:t>[Comité ]</a:t>
            </a:r>
          </a:p>
          <a:p>
            <a:r>
              <a:rPr lang="es-ES" altLang="en-US" dirty="0">
                <a:solidFill>
                  <a:srgbClr val="ED1B2E"/>
                </a:solidFill>
              </a:rPr>
              <a:t>[Cometido]</a:t>
            </a:r>
          </a:p>
          <a:p>
            <a:r>
              <a:rPr lang="es-ES" altLang="en-US" dirty="0">
                <a:solidFill>
                  <a:srgbClr val="ED1B2E"/>
                </a:solidFill>
              </a:rPr>
              <a:t>“[Cita breve]”</a:t>
            </a:r>
          </a:p>
          <a:p>
            <a:pPr marL="0" indent="0">
              <a:buNone/>
            </a:pPr>
            <a:r>
              <a:rPr lang="es-ES" altLang="en-US" dirty="0">
                <a:solidFill>
                  <a:srgbClr val="ED1B2E"/>
                </a:solidFill>
              </a:rPr>
              <a:t>[insertar fotografía]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75200" y="5761700"/>
            <a:ext cx="10774836" cy="8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en-US" sz="2800" dirty="0">
                <a:solidFill>
                  <a:schemeClr val="tx1"/>
                </a:solidFill>
              </a:rPr>
              <a:t>Todas las asociaciones miembros regulares pueden designar candidatos. ¿Nosotros lo haremos?</a:t>
            </a:r>
          </a:p>
        </p:txBody>
      </p:sp>
    </p:spTree>
    <p:extLst>
      <p:ext uri="{BB962C8B-B14F-4D97-AF65-F5344CB8AC3E}">
        <p14:creationId xmlns:p14="http://schemas.microsoft.com/office/powerpoint/2010/main" val="262732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6d6c14-2098-45d8-aea5-7e85ef90cc5e" xsi:nil="true"/>
    <lcf76f155ced4ddcb4097134ff3c332f xmlns="15d28de7-f615-4caf-8115-a02e0f847ba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44B357351F9E4B8AD8508899169077" ma:contentTypeVersion="17" ma:contentTypeDescription="Create a new document." ma:contentTypeScope="" ma:versionID="88982f4136801251cd37143746475648">
  <xsd:schema xmlns:xsd="http://www.w3.org/2001/XMLSchema" xmlns:xs="http://www.w3.org/2001/XMLSchema" xmlns:p="http://schemas.microsoft.com/office/2006/metadata/properties" xmlns:ns2="15d28de7-f615-4caf-8115-a02e0f847ba9" xmlns:ns3="ea6d6c14-2098-45d8-aea5-7e85ef90cc5e" targetNamespace="http://schemas.microsoft.com/office/2006/metadata/properties" ma:root="true" ma:fieldsID="985e18a7b300a2e2e3c1488b45efbee3" ns2:_="" ns3:_="">
    <xsd:import namespace="15d28de7-f615-4caf-8115-a02e0f847ba9"/>
    <xsd:import namespace="ea6d6c14-2098-45d8-aea5-7e85ef90cc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d28de7-f615-4caf-8115-a02e0f847b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18d62f0-4678-4533-b081-52c801a553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d6c14-2098-45d8-aea5-7e85ef90cc5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be449f0-b7f1-4d22-a84d-ac1d81de5951}" ma:internalName="TaxCatchAll" ma:showField="CatchAllData" ma:web="ea6d6c14-2098-45d8-aea5-7e85ef90cc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41A5F1-DD99-435C-AE9D-EEE7886A91C6}">
  <ds:schemaRefs>
    <ds:schemaRef ds:uri="http://purl.org/dc/dcmitype/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5d28de7-f615-4caf-8115-a02e0f847ba9"/>
    <ds:schemaRef ds:uri="http://schemas.microsoft.com/office/2006/metadata/properties"/>
    <ds:schemaRef ds:uri="ea6d6c14-2098-45d8-aea5-7e85ef90cc5e"/>
  </ds:schemaRefs>
</ds:datastoreItem>
</file>

<file path=customXml/itemProps2.xml><?xml version="1.0" encoding="utf-8"?>
<ds:datastoreItem xmlns:ds="http://schemas.openxmlformats.org/officeDocument/2006/customXml" ds:itemID="{9419E388-6905-4313-9C6D-40FEEBB2BD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4F95DB-B289-441F-B0FF-505598FA0D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d28de7-f615-4caf-8115-a02e0f847ba9"/>
    <ds:schemaRef ds:uri="ea6d6c14-2098-45d8-aea5-7e85ef90cc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1159</Words>
  <Application>Microsoft Office PowerPoint</Application>
  <PresentationFormat>Widescreen</PresentationFormat>
  <Paragraphs>164</Paragraphs>
  <Slides>23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FDI Federación Dental Internacional</vt:lpstr>
      <vt:lpstr> Cómo utilizar esta presentación</vt:lpstr>
      <vt:lpstr> Sobre la FDI</vt:lpstr>
      <vt:lpstr>Organización no gubernamental</vt:lpstr>
      <vt:lpstr>Visión y misión de la FDI</vt:lpstr>
      <vt:lpstr>Asamblea General de la FDI</vt:lpstr>
      <vt:lpstr>Gobierno de la FDI</vt:lpstr>
      <vt:lpstr>Comités del Consejo, Comités Especiales y Comités Permanentes</vt:lpstr>
      <vt:lpstr>Nuestra participación en el Consejo y los Comités de la FDI</vt:lpstr>
      <vt:lpstr>Organizaciones Regionales y Secciones</vt:lpstr>
      <vt:lpstr>Equipos especiales y grupos de trabajo actuales</vt:lpstr>
      <vt:lpstr>Nuestra participación en equipos especiales y grupos de trabajo</vt:lpstr>
      <vt:lpstr>Ventajas para los miembros</vt:lpstr>
      <vt:lpstr>Ventajas para los miembros</vt:lpstr>
      <vt:lpstr>Ventajas para los miembros</vt:lpstr>
      <vt:lpstr>Apoyo a los miembros</vt:lpstr>
      <vt:lpstr>Congreso Mundial de Odontología de la FDI </vt:lpstr>
      <vt:lpstr>Fechas importantes antes del congreso</vt:lpstr>
      <vt:lpstr>Reuniones del Parlamento Dental Mundial</vt:lpstr>
      <vt:lpstr>Próximos Congresos Mundiales de Odontología</vt:lpstr>
      <vt:lpstr>Día Mundial de la Salud Bucodental</vt:lpstr>
      <vt:lpstr>Visite www.fdiworlddental.org</vt:lpstr>
      <vt:lpstr>Próximos pasos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Hong Kaiser</dc:creator>
  <cp:lastModifiedBy>Maria Kramarenko</cp:lastModifiedBy>
  <cp:revision>280</cp:revision>
  <dcterms:created xsi:type="dcterms:W3CDTF">2015-08-27T11:46:31Z</dcterms:created>
  <dcterms:modified xsi:type="dcterms:W3CDTF">2024-08-21T14:38:54Z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0x0101008C44B357351F9E4B8AD8508899169077</vt:lpwstr>
  </property>
  <property fmtid="{D5CDD505-2E9C-101B-9397-08002B2CF9AE}" pid="3" name="Order">
    <vt:r8>3127000</vt:r8>
  </property>
  <property fmtid="{D5CDD505-2E9C-101B-9397-08002B2CF9AE}" pid="4" name="MediaServiceImageTags">
    <vt:lpwstr/>
  </property>
</Properties>
</file>