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4"/>
  </p:sldMasterIdLst>
  <p:notesMasterIdLst>
    <p:notesMasterId r:id="rId6"/>
  </p:notesMasterIdLst>
  <p:handoutMasterIdLst>
    <p:handoutMasterId r:id="rId7"/>
  </p:handoutMasterIdLst>
  <p:sldIdLst>
    <p:sldId id="3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e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F"/>
    <a:srgbClr val="00538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3391" autoAdjust="0"/>
  </p:normalViewPr>
  <p:slideViewPr>
    <p:cSldViewPr snapToGrid="0">
      <p:cViewPr varScale="1">
        <p:scale>
          <a:sx n="121" d="100"/>
          <a:sy n="121" d="100"/>
        </p:scale>
        <p:origin x="108" y="2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08054" y="755356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012AE-AB2C-D44C-B37C-9698103B0B17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A4518266-6FB8-BB43-A937-C9B881E596F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8"/>
            <a:ext cx="6856413" cy="744018"/>
          </a:xfrm>
          <a:prstGeom prst="rect">
            <a:avLst/>
          </a:prstGeom>
        </p:spPr>
      </p:pic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276730" y="296568"/>
            <a:ext cx="2971800" cy="458788"/>
          </a:xfrm>
          <a:prstGeom prst="rect">
            <a:avLst/>
          </a:prstGeom>
        </p:spPr>
        <p:txBody>
          <a:bodyPr vert="horz" lIns="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880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5964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r">
              <a:defRPr sz="1200"/>
            </a:lvl1pPr>
          </a:lstStyle>
          <a:p>
            <a:fld id="{F6E6EC6A-736F-427C-84D0-6FACA94F2C4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305744FA-7D65-471E-BDFC-54D8349B6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660982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1800" b="1">
                <a:solidFill>
                  <a:srgbClr val="00538F"/>
                </a:solidFill>
                <a:latin typeface="+mn-lt"/>
              </a:defRPr>
            </a:lvl1pPr>
          </a:lstStyle>
          <a:p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T</a:t>
            </a: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his is to certify that</a:t>
            </a:r>
            <a:br>
              <a:rPr lang="en-CH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Attended a</a:t>
            </a:r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4-hour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FDI</a:t>
            </a: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workshop on Tobacco 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Cessation</a:t>
            </a:r>
            <a:br>
              <a:rPr lang="en-CH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i="1" dirty="0">
                <a:latin typeface="ProximaNova-LightIt-Identity-H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7 June 2022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065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5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942"/>
            <a:ext cx="9604011" cy="1205014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9" y="1594338"/>
            <a:ext cx="11224011" cy="4582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635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994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4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1594800"/>
            <a:ext cx="112248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4589463"/>
            <a:ext cx="11224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2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200" y="1594800"/>
            <a:ext cx="5508000" cy="4582800"/>
          </a:xfrm>
        </p:spPr>
        <p:txBody>
          <a:bodyPr lIns="9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594800"/>
            <a:ext cx="5508000" cy="4582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3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681163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" y="2505600"/>
            <a:ext cx="5508000" cy="368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000" y="1681200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000" y="2505075"/>
            <a:ext cx="5508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5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8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/>
          <a:lstStyle>
            <a:lvl1pPr>
              <a:defRPr sz="4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4000" y="1594800"/>
            <a:ext cx="6530400" cy="458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594800"/>
            <a:ext cx="4296825" cy="4582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3BF6E71C-F0E3-48E9-BDAB-FC58F0AEF7FE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3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594800"/>
            <a:ext cx="11224800" cy="458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200" y="6357600"/>
            <a:ext cx="1548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6E71C-F0E3-48E9-BDAB-FC58F0AEF7FE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600" y="6357600"/>
            <a:ext cx="75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0000" y="6357600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vert="horz" lIns="0" tIns="45720" rIns="90000" bIns="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6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92742"/>
            <a:ext cx="12192000" cy="3246578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T</a:t>
            </a: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his is to certify that</a:t>
            </a:r>
            <a:br>
              <a:rPr lang="en-CH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&lt;Name</a:t>
            </a:r>
            <a:r>
              <a:rPr lang="en-US" sz="6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Attended a</a:t>
            </a:r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4-hour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FDI</a:t>
            </a:r>
            <a:r>
              <a:rPr lang="en-CH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 workshop on Tobacco 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Cessation</a:t>
            </a:r>
            <a:br>
              <a:rPr lang="en-CH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i="1" dirty="0">
                <a:latin typeface="ProximaNova-LightIt-Identity-H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i="1" dirty="0">
                <a:latin typeface="ProximaNova-LightIt-Identity-H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1800" i="1" dirty="0">
                <a:effectLst/>
                <a:latin typeface="ProximaNova-LightIt-Identity-H"/>
                <a:ea typeface="Calibri" panose="020F0502020204030204" pitchFamily="34" charset="0"/>
                <a:cs typeface="ProximaNova-LightIt-Identity-H"/>
              </a:rPr>
              <a:t>Day Month Year&gt;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265258"/>
            <a:ext cx="12192000" cy="1423285"/>
          </a:xfrm>
        </p:spPr>
        <p:txBody>
          <a:bodyPr>
            <a:normAutofit fontScale="40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ProximaNova-Semibold-Identity-H"/>
              <a:ea typeface="Calibri" panose="020F0502020204030204" pitchFamily="34" charset="0"/>
              <a:cs typeface="ProximaNova-Semibold-Identity-H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latin typeface="ProximaNova-Semibold-Identity-H"/>
              <a:ea typeface="Calibri" panose="020F0502020204030204" pitchFamily="34" charset="0"/>
              <a:cs typeface="ProximaNova-Semibold-Identity-H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en-US" sz="1800" dirty="0">
                <a:effectLst/>
                <a:latin typeface="ProximaNova-Semibold-Identity-H"/>
                <a:ea typeface="Calibri" panose="020F0502020204030204" pitchFamily="34" charset="0"/>
                <a:cs typeface="ProximaNova-Semibold-Identity-H"/>
              </a:rPr>
            </a:br>
            <a:r>
              <a:rPr lang="en-US" sz="2500" b="1" i="1" dirty="0">
                <a:solidFill>
                  <a:srgbClr val="00538F"/>
                </a:solidFill>
                <a:latin typeface="ProximaNova-LightIt-Identity-H"/>
              </a:rPr>
              <a:t>Dr Greg Chadwick</a:t>
            </a:r>
            <a:endParaRPr lang="en-CH" sz="2500" b="1" i="1" dirty="0">
              <a:solidFill>
                <a:srgbClr val="00538F"/>
              </a:solidFill>
              <a:latin typeface="ProximaNova-LightIt-Identity-H"/>
            </a:endParaRPr>
          </a:p>
          <a:p>
            <a:r>
              <a:rPr lang="en-CH" sz="2500" b="1" i="1" dirty="0">
                <a:solidFill>
                  <a:srgbClr val="00538F"/>
                </a:solidFill>
                <a:latin typeface="ProximaNova-LightIt-Identity-H"/>
              </a:rPr>
              <a:t>FDI </a:t>
            </a:r>
            <a:r>
              <a:rPr lang="en-CH" sz="2500" b="1" i="1" dirty="0" err="1">
                <a:solidFill>
                  <a:srgbClr val="00538F"/>
                </a:solidFill>
                <a:latin typeface="ProximaNova-LightIt-Identity-H"/>
              </a:rPr>
              <a:t>Presiden</a:t>
            </a:r>
            <a:r>
              <a:rPr lang="en-US" sz="2500" b="1" i="1" dirty="0">
                <a:solidFill>
                  <a:srgbClr val="00538F"/>
                </a:solidFill>
                <a:latin typeface="ProximaNova-LightIt-Identity-H"/>
              </a:rPr>
              <a:t>t 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6E7F2C1-E0E7-BC51-F292-3187C0BEA2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284" y="120506"/>
            <a:ext cx="681837" cy="961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F624E020-8FFF-9490-2272-A6FA2822F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307" y="5265258"/>
            <a:ext cx="16002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48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7393D-7CD0-2044-B25F-9AA848D3675B}" vid="{9DACD118-39CE-F84F-A097-452C6A9148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44B357351F9E4B8AD8508899169077" ma:contentTypeVersion="16" ma:contentTypeDescription="Create a new document." ma:contentTypeScope="" ma:versionID="f7d69c182f9a4beca46398847b9c70ce">
  <xsd:schema xmlns:xsd="http://www.w3.org/2001/XMLSchema" xmlns:xs="http://www.w3.org/2001/XMLSchema" xmlns:p="http://schemas.microsoft.com/office/2006/metadata/properties" xmlns:ns2="15d28de7-f615-4caf-8115-a02e0f847ba9" xmlns:ns3="ea6d6c14-2098-45d8-aea5-7e85ef90cc5e" targetNamespace="http://schemas.microsoft.com/office/2006/metadata/properties" ma:root="true" ma:fieldsID="bd7e70b97b245fa61ea36a0608a579b4" ns2:_="" ns3:_="">
    <xsd:import namespace="15d28de7-f615-4caf-8115-a02e0f847ba9"/>
    <xsd:import namespace="ea6d6c14-2098-45d8-aea5-7e85ef90cc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d28de7-f615-4caf-8115-a02e0f847b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18d62f0-4678-4533-b081-52c801a553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d6c14-2098-45d8-aea5-7e85ef90c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7e01b2c-670a-4908-9939-21fcc9e39d81}" ma:internalName="TaxCatchAll" ma:showField="CatchAllData" ma:web="ea6d6c14-2098-45d8-aea5-7e85ef90cc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6d6c14-2098-45d8-aea5-7e85ef90cc5e" xsi:nil="true"/>
    <lcf76f155ced4ddcb4097134ff3c332f xmlns="15d28de7-f615-4caf-8115-a02e0f847ba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8D8371-A7A8-4722-A6F2-0EE206BEEE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d28de7-f615-4caf-8115-a02e0f847ba9"/>
    <ds:schemaRef ds:uri="ea6d6c14-2098-45d8-aea5-7e85ef90cc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4AF451-6B1B-4CD5-8F3E-1E4B872A587A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ea6d6c14-2098-45d8-aea5-7e85ef90cc5e"/>
    <ds:schemaRef ds:uri="http://purl.org/dc/elements/1.1/"/>
    <ds:schemaRef ds:uri="http://schemas.microsoft.com/office/2006/metadata/properties"/>
    <ds:schemaRef ds:uri="15d28de7-f615-4caf-8115-a02e0f847ba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FFEFE36-ABBC-4023-BFFD-17027B84E1A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2016-FDI_template</Template>
  <TotalTime>42</TotalTime>
  <Words>35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ProximaNova-LightIt-Identity-H</vt:lpstr>
      <vt:lpstr>ProximaNova-Semibold-Identity-H</vt:lpstr>
      <vt:lpstr>Office Theme</vt:lpstr>
      <vt:lpstr>This is to certify that  &lt;Name&gt;  Attended a 4-hour FDI workshop on Tobacco Cessation  &lt;Day Month Year&gt;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Charanjit Jagait</dc:creator>
  <cp:lastModifiedBy>Nina Noest Fowler</cp:lastModifiedBy>
  <cp:revision>3</cp:revision>
  <dcterms:created xsi:type="dcterms:W3CDTF">2022-01-18T16:03:55Z</dcterms:created>
  <dcterms:modified xsi:type="dcterms:W3CDTF">2023-10-04T09:17:21Z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0x0101008C44B357351F9E4B8AD8508899169077</vt:lpwstr>
  </property>
  <property fmtid="{D5CDD505-2E9C-101B-9397-08002B2CF9AE}" pid="3" name="Order">
    <vt:r8>488800</vt:r8>
  </property>
  <property fmtid="{D5CDD505-2E9C-101B-9397-08002B2CF9AE}" pid="4" name="MediaServiceImageTags">
    <vt:lpwstr/>
  </property>
</Properties>
</file>