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4"/>
  </p:sldMasterIdLst>
  <p:notesMasterIdLst>
    <p:notesMasterId r:id="rId15"/>
  </p:notesMasterIdLst>
  <p:handoutMasterIdLst>
    <p:handoutMasterId r:id="rId16"/>
  </p:handoutMasterIdLst>
  <p:sldIdLst>
    <p:sldId id="406" r:id="rId5"/>
    <p:sldId id="408" r:id="rId6"/>
    <p:sldId id="393" r:id="rId7"/>
    <p:sldId id="429" r:id="rId8"/>
    <p:sldId id="427" r:id="rId9"/>
    <p:sldId id="428" r:id="rId10"/>
    <p:sldId id="422" r:id="rId11"/>
    <p:sldId id="430" r:id="rId12"/>
    <p:sldId id="431" r:id="rId13"/>
    <p:sldId id="418" r:id="rId14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e" initials="D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E9A29E"/>
    <a:srgbClr val="00498F"/>
    <a:srgbClr val="FFFFFF"/>
    <a:srgbClr val="ED1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32EC2D-D47E-1445-8DD4-ED17CE323797}" v="3" dt="2022-09-17T09:03:01.0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87361" autoAdjust="0"/>
  </p:normalViewPr>
  <p:slideViewPr>
    <p:cSldViewPr snapToGrid="0">
      <p:cViewPr varScale="1">
        <p:scale>
          <a:sx n="109" d="100"/>
          <a:sy n="109" d="100"/>
        </p:scale>
        <p:origin x="78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etitia Reymond" userId="0df3f49a-7652-4157-9be8-baf42f68005f" providerId="ADAL" clId="{A232EC2D-D47E-1445-8DD4-ED17CE323797}"/>
    <pc:docChg chg="undo custSel modSld">
      <pc:chgData name="Laetitia Reymond" userId="0df3f49a-7652-4157-9be8-baf42f68005f" providerId="ADAL" clId="{A232EC2D-D47E-1445-8DD4-ED17CE323797}" dt="2022-09-17T09:10:34.234" v="657" actId="20577"/>
      <pc:docMkLst>
        <pc:docMk/>
      </pc:docMkLst>
      <pc:sldChg chg="modNotesTx">
        <pc:chgData name="Laetitia Reymond" userId="0df3f49a-7652-4157-9be8-baf42f68005f" providerId="ADAL" clId="{A232EC2D-D47E-1445-8DD4-ED17CE323797}" dt="2022-09-17T08:47:05.697" v="555" actId="20577"/>
        <pc:sldMkLst>
          <pc:docMk/>
          <pc:sldMk cId="4252216728" sldId="406"/>
        </pc:sldMkLst>
      </pc:sldChg>
      <pc:sldChg chg="modSp mod modNotesTx">
        <pc:chgData name="Laetitia Reymond" userId="0df3f49a-7652-4157-9be8-baf42f68005f" providerId="ADAL" clId="{A232EC2D-D47E-1445-8DD4-ED17CE323797}" dt="2022-09-17T08:38:26.754" v="55" actId="20577"/>
        <pc:sldMkLst>
          <pc:docMk/>
          <pc:sldMk cId="2241581595" sldId="408"/>
        </pc:sldMkLst>
        <pc:spChg chg="mod">
          <ac:chgData name="Laetitia Reymond" userId="0df3f49a-7652-4157-9be8-baf42f68005f" providerId="ADAL" clId="{A232EC2D-D47E-1445-8DD4-ED17CE323797}" dt="2022-09-17T08:37:16.046" v="24" actId="20577"/>
          <ac:spMkLst>
            <pc:docMk/>
            <pc:sldMk cId="2241581595" sldId="408"/>
            <ac:spMk id="3" creationId="{8F2851D7-D0C5-42B8-85B4-B255455CE397}"/>
          </ac:spMkLst>
        </pc:spChg>
      </pc:sldChg>
      <pc:sldChg chg="modSp mod">
        <pc:chgData name="Laetitia Reymond" userId="0df3f49a-7652-4157-9be8-baf42f68005f" providerId="ADAL" clId="{A232EC2D-D47E-1445-8DD4-ED17CE323797}" dt="2022-09-17T08:41:23.521" v="170" actId="15"/>
        <pc:sldMkLst>
          <pc:docMk/>
          <pc:sldMk cId="591688063" sldId="427"/>
        </pc:sldMkLst>
        <pc:spChg chg="mod">
          <ac:chgData name="Laetitia Reymond" userId="0df3f49a-7652-4157-9be8-baf42f68005f" providerId="ADAL" clId="{A232EC2D-D47E-1445-8DD4-ED17CE323797}" dt="2022-09-17T08:40:38.469" v="97" actId="1076"/>
          <ac:spMkLst>
            <pc:docMk/>
            <pc:sldMk cId="591688063" sldId="427"/>
            <ac:spMk id="3" creationId="{6A021668-1E47-6577-3421-47BFA608293C}"/>
          </ac:spMkLst>
        </pc:spChg>
        <pc:spChg chg="mod">
          <ac:chgData name="Laetitia Reymond" userId="0df3f49a-7652-4157-9be8-baf42f68005f" providerId="ADAL" clId="{A232EC2D-D47E-1445-8DD4-ED17CE323797}" dt="2022-09-17T08:41:13.469" v="167" actId="1035"/>
          <ac:spMkLst>
            <pc:docMk/>
            <pc:sldMk cId="591688063" sldId="427"/>
            <ac:spMk id="5" creationId="{7279CC07-DF12-E9DA-0DEF-B84E315410C0}"/>
          </ac:spMkLst>
        </pc:spChg>
        <pc:spChg chg="mod">
          <ac:chgData name="Laetitia Reymond" userId="0df3f49a-7652-4157-9be8-baf42f68005f" providerId="ADAL" clId="{A232EC2D-D47E-1445-8DD4-ED17CE323797}" dt="2022-09-17T08:40:40.442" v="98" actId="1076"/>
          <ac:spMkLst>
            <pc:docMk/>
            <pc:sldMk cId="591688063" sldId="427"/>
            <ac:spMk id="7" creationId="{F705FC09-28F6-04C4-6C86-898EA1AC78C0}"/>
          </ac:spMkLst>
        </pc:spChg>
        <pc:spChg chg="mod">
          <ac:chgData name="Laetitia Reymond" userId="0df3f49a-7652-4157-9be8-baf42f68005f" providerId="ADAL" clId="{A232EC2D-D47E-1445-8DD4-ED17CE323797}" dt="2022-09-17T08:40:26.339" v="77" actId="1036"/>
          <ac:spMkLst>
            <pc:docMk/>
            <pc:sldMk cId="591688063" sldId="427"/>
            <ac:spMk id="14" creationId="{21E6F5BC-6C66-A18C-E5C0-FDD670C250E1}"/>
          </ac:spMkLst>
        </pc:spChg>
        <pc:spChg chg="mod">
          <ac:chgData name="Laetitia Reymond" userId="0df3f49a-7652-4157-9be8-baf42f68005f" providerId="ADAL" clId="{A232EC2D-D47E-1445-8DD4-ED17CE323797}" dt="2022-09-17T08:41:23.521" v="170" actId="15"/>
          <ac:spMkLst>
            <pc:docMk/>
            <pc:sldMk cId="591688063" sldId="427"/>
            <ac:spMk id="18" creationId="{B5BA0C20-E91E-4BA3-0E57-84A84CEC3414}"/>
          </ac:spMkLst>
        </pc:spChg>
        <pc:spChg chg="mod">
          <ac:chgData name="Laetitia Reymond" userId="0df3f49a-7652-4157-9be8-baf42f68005f" providerId="ADAL" clId="{A232EC2D-D47E-1445-8DD4-ED17CE323797}" dt="2022-09-17T08:40:43.775" v="99" actId="1076"/>
          <ac:spMkLst>
            <pc:docMk/>
            <pc:sldMk cId="591688063" sldId="427"/>
            <ac:spMk id="19" creationId="{767008DE-BB0E-FFD1-AFA3-22BD5556949E}"/>
          </ac:spMkLst>
        </pc:spChg>
        <pc:spChg chg="mod">
          <ac:chgData name="Laetitia Reymond" userId="0df3f49a-7652-4157-9be8-baf42f68005f" providerId="ADAL" clId="{A232EC2D-D47E-1445-8DD4-ED17CE323797}" dt="2022-09-17T08:40:29.706" v="94" actId="1036"/>
          <ac:spMkLst>
            <pc:docMk/>
            <pc:sldMk cId="591688063" sldId="427"/>
            <ac:spMk id="20" creationId="{C9FC6FAA-EE61-DCEB-6094-88FA4E672566}"/>
          </ac:spMkLst>
        </pc:spChg>
      </pc:sldChg>
      <pc:sldChg chg="modSp mod">
        <pc:chgData name="Laetitia Reymond" userId="0df3f49a-7652-4157-9be8-baf42f68005f" providerId="ADAL" clId="{A232EC2D-D47E-1445-8DD4-ED17CE323797}" dt="2022-09-17T09:10:34.234" v="657" actId="20577"/>
        <pc:sldMkLst>
          <pc:docMk/>
          <pc:sldMk cId="1500133432" sldId="430"/>
        </pc:sldMkLst>
        <pc:spChg chg="mod">
          <ac:chgData name="Laetitia Reymond" userId="0df3f49a-7652-4157-9be8-baf42f68005f" providerId="ADAL" clId="{A232EC2D-D47E-1445-8DD4-ED17CE323797}" dt="2022-09-17T08:43:21.143" v="171" actId="14100"/>
          <ac:spMkLst>
            <pc:docMk/>
            <pc:sldMk cId="1500133432" sldId="430"/>
            <ac:spMk id="4" creationId="{81400ED1-D503-4427-0F42-E0F85A82E182}"/>
          </ac:spMkLst>
        </pc:spChg>
        <pc:spChg chg="mod">
          <ac:chgData name="Laetitia Reymond" userId="0df3f49a-7652-4157-9be8-baf42f68005f" providerId="ADAL" clId="{A232EC2D-D47E-1445-8DD4-ED17CE323797}" dt="2022-09-17T09:10:03.852" v="613" actId="20577"/>
          <ac:spMkLst>
            <pc:docMk/>
            <pc:sldMk cId="1500133432" sldId="430"/>
            <ac:spMk id="6" creationId="{08A7EF91-79D5-0238-5AA3-DB4A7524F6CB}"/>
          </ac:spMkLst>
        </pc:spChg>
        <pc:spChg chg="mod">
          <ac:chgData name="Laetitia Reymond" userId="0df3f49a-7652-4157-9be8-baf42f68005f" providerId="ADAL" clId="{A232EC2D-D47E-1445-8DD4-ED17CE323797}" dt="2022-09-17T09:10:20.635" v="655" actId="20577"/>
          <ac:spMkLst>
            <pc:docMk/>
            <pc:sldMk cId="1500133432" sldId="430"/>
            <ac:spMk id="7" creationId="{0C148A01-38F4-53AD-12D8-87C119F1542B}"/>
          </ac:spMkLst>
        </pc:spChg>
        <pc:spChg chg="mod">
          <ac:chgData name="Laetitia Reymond" userId="0df3f49a-7652-4157-9be8-baf42f68005f" providerId="ADAL" clId="{A232EC2D-D47E-1445-8DD4-ED17CE323797}" dt="2022-09-17T09:10:34.234" v="657" actId="20577"/>
          <ac:spMkLst>
            <pc:docMk/>
            <pc:sldMk cId="1500133432" sldId="430"/>
            <ac:spMk id="8" creationId="{BF3F2EC0-724C-464E-D959-C6BFF9D70674}"/>
          </ac:spMkLst>
        </pc:spChg>
        <pc:spChg chg="mod">
          <ac:chgData name="Laetitia Reymond" userId="0df3f49a-7652-4157-9be8-baf42f68005f" providerId="ADAL" clId="{A232EC2D-D47E-1445-8DD4-ED17CE323797}" dt="2022-09-17T09:10:10.695" v="626" actId="20577"/>
          <ac:spMkLst>
            <pc:docMk/>
            <pc:sldMk cId="1500133432" sldId="430"/>
            <ac:spMk id="9" creationId="{6D9A8893-6728-4510-D47C-DC107FE80487}"/>
          </ac:spMkLst>
        </pc:spChg>
        <pc:spChg chg="mod">
          <ac:chgData name="Laetitia Reymond" userId="0df3f49a-7652-4157-9be8-baf42f68005f" providerId="ADAL" clId="{A232EC2D-D47E-1445-8DD4-ED17CE323797}" dt="2022-09-17T09:09:54.575" v="597" actId="20577"/>
          <ac:spMkLst>
            <pc:docMk/>
            <pc:sldMk cId="1500133432" sldId="430"/>
            <ac:spMk id="11" creationId="{E6E49419-3912-F9F6-099D-D29E7CBB984A}"/>
          </ac:spMkLst>
        </pc:spChg>
      </pc:sldChg>
      <pc:sldChg chg="addSp modSp mod modNotesTx">
        <pc:chgData name="Laetitia Reymond" userId="0df3f49a-7652-4157-9be8-baf42f68005f" providerId="ADAL" clId="{A232EC2D-D47E-1445-8DD4-ED17CE323797}" dt="2022-09-17T09:03:18.471" v="562" actId="255"/>
        <pc:sldMkLst>
          <pc:docMk/>
          <pc:sldMk cId="2651795519" sldId="431"/>
        </pc:sldMkLst>
        <pc:spChg chg="mod">
          <ac:chgData name="Laetitia Reymond" userId="0df3f49a-7652-4157-9be8-baf42f68005f" providerId="ADAL" clId="{A232EC2D-D47E-1445-8DD4-ED17CE323797}" dt="2022-09-17T08:44:57.247" v="495" actId="20577"/>
          <ac:spMkLst>
            <pc:docMk/>
            <pc:sldMk cId="2651795519" sldId="431"/>
            <ac:spMk id="2" creationId="{ED7138F3-8CF6-915B-96F5-B9CE16728361}"/>
          </ac:spMkLst>
        </pc:spChg>
        <pc:spChg chg="add mod">
          <ac:chgData name="Laetitia Reymond" userId="0df3f49a-7652-4157-9be8-baf42f68005f" providerId="ADAL" clId="{A232EC2D-D47E-1445-8DD4-ED17CE323797}" dt="2022-09-17T09:03:18.471" v="562" actId="255"/>
          <ac:spMkLst>
            <pc:docMk/>
            <pc:sldMk cId="2651795519" sldId="431"/>
            <ac:spMk id="3" creationId="{FDCB20B9-BB0C-71D8-D953-4627234734A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29A089-114B-8C4B-8F07-39027BB05CCD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E54071A-8594-AA43-ACF4-32EAC8ECB3E0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3000" dirty="0"/>
            <a:t>Format</a:t>
          </a:r>
        </a:p>
      </dgm:t>
    </dgm:pt>
    <dgm:pt modelId="{E33D8F57-BD7F-8842-BAEA-6C830AAFA5C1}" type="parTrans" cxnId="{BF7E33E0-3D29-384A-96AF-390C9E647401}">
      <dgm:prSet/>
      <dgm:spPr/>
      <dgm:t>
        <a:bodyPr/>
        <a:lstStyle/>
        <a:p>
          <a:endParaRPr lang="en-GB"/>
        </a:p>
      </dgm:t>
    </dgm:pt>
    <dgm:pt modelId="{12880C09-902C-8844-9388-84FBF0F90AEE}" type="sibTrans" cxnId="{BF7E33E0-3D29-384A-96AF-390C9E647401}">
      <dgm:prSet/>
      <dgm:spPr/>
      <dgm:t>
        <a:bodyPr/>
        <a:lstStyle/>
        <a:p>
          <a:endParaRPr lang="en-GB"/>
        </a:p>
      </dgm:t>
    </dgm:pt>
    <dgm:pt modelId="{631FA38E-908B-8742-BB21-E0C7E68D9DB1}">
      <dgm:prSet phldrT="[Text]" custT="1"/>
      <dgm:spPr>
        <a:solidFill>
          <a:srgbClr val="C00000">
            <a:alpha val="41176"/>
          </a:srgbClr>
        </a:solidFill>
      </dgm:spPr>
      <dgm:t>
        <a:bodyPr/>
        <a:lstStyle/>
        <a:p>
          <a:r>
            <a:rPr lang="en-GB" sz="2400" dirty="0">
              <a:solidFill>
                <a:srgbClr val="C00000"/>
              </a:solidFill>
            </a:rPr>
            <a:t>in person</a:t>
          </a:r>
        </a:p>
      </dgm:t>
    </dgm:pt>
    <dgm:pt modelId="{8385EFC6-D0B9-274A-97E6-9876C7B0451D}" type="parTrans" cxnId="{D52954EF-34F6-FD42-9360-DA4BA6C4F681}">
      <dgm:prSet/>
      <dgm:spPr/>
      <dgm:t>
        <a:bodyPr/>
        <a:lstStyle/>
        <a:p>
          <a:endParaRPr lang="en-GB"/>
        </a:p>
      </dgm:t>
    </dgm:pt>
    <dgm:pt modelId="{4F9F5446-EAD4-9F49-9F5F-701C73AABA20}" type="sibTrans" cxnId="{D52954EF-34F6-FD42-9360-DA4BA6C4F681}">
      <dgm:prSet/>
      <dgm:spPr/>
      <dgm:t>
        <a:bodyPr/>
        <a:lstStyle/>
        <a:p>
          <a:endParaRPr lang="en-GB"/>
        </a:p>
      </dgm:t>
    </dgm:pt>
    <dgm:pt modelId="{7C2EA40C-37CF-C045-9DE8-EA02B42E7CC2}">
      <dgm:prSet phldrT="[Text]" custT="1"/>
      <dgm:spPr>
        <a:solidFill>
          <a:srgbClr val="E9A29E"/>
        </a:solidFill>
      </dgm:spPr>
      <dgm:t>
        <a:bodyPr/>
        <a:lstStyle/>
        <a:p>
          <a:r>
            <a:rPr lang="en-GB" sz="2400" dirty="0">
              <a:solidFill>
                <a:srgbClr val="C00000"/>
              </a:solidFill>
            </a:rPr>
            <a:t>online</a:t>
          </a:r>
        </a:p>
      </dgm:t>
    </dgm:pt>
    <dgm:pt modelId="{8C6A23C8-F499-6441-A310-D3F025EC6249}" type="parTrans" cxnId="{2FD55B6A-0252-E740-A95A-4E5490FCF8C6}">
      <dgm:prSet/>
      <dgm:spPr/>
      <dgm:t>
        <a:bodyPr/>
        <a:lstStyle/>
        <a:p>
          <a:endParaRPr lang="en-GB"/>
        </a:p>
      </dgm:t>
    </dgm:pt>
    <dgm:pt modelId="{23CB28AD-9AC0-8B44-9763-1C660570673B}" type="sibTrans" cxnId="{2FD55B6A-0252-E740-A95A-4E5490FCF8C6}">
      <dgm:prSet/>
      <dgm:spPr/>
      <dgm:t>
        <a:bodyPr/>
        <a:lstStyle/>
        <a:p>
          <a:endParaRPr lang="en-GB"/>
        </a:p>
      </dgm:t>
    </dgm:pt>
    <dgm:pt modelId="{D6C2F25B-889A-CF42-94DC-8D73119964E3}">
      <dgm:prSet/>
      <dgm:spPr>
        <a:noFill/>
        <a:ln w="28575">
          <a:solidFill>
            <a:srgbClr val="C00000"/>
          </a:solidFill>
        </a:ln>
      </dgm:spPr>
      <dgm:t>
        <a:bodyPr/>
        <a:lstStyle/>
        <a:p>
          <a:endParaRPr lang="en-GB" dirty="0"/>
        </a:p>
      </dgm:t>
    </dgm:pt>
    <dgm:pt modelId="{52CD6D2D-0D12-B148-AB9D-CBB2D81FBADB}" type="parTrans" cxnId="{8AD0EFDC-5471-5C40-B005-976F5EFE3FC5}">
      <dgm:prSet/>
      <dgm:spPr/>
      <dgm:t>
        <a:bodyPr/>
        <a:lstStyle/>
        <a:p>
          <a:endParaRPr lang="en-GB"/>
        </a:p>
      </dgm:t>
    </dgm:pt>
    <dgm:pt modelId="{82F5354D-5A30-5543-90F0-BD4584EB8706}" type="sibTrans" cxnId="{8AD0EFDC-5471-5C40-B005-976F5EFE3FC5}">
      <dgm:prSet/>
      <dgm:spPr/>
      <dgm:t>
        <a:bodyPr/>
        <a:lstStyle/>
        <a:p>
          <a:endParaRPr lang="en-GB"/>
        </a:p>
      </dgm:t>
    </dgm:pt>
    <dgm:pt modelId="{1602B92B-5F77-D64D-8A57-E3E30F95F740}">
      <dgm:prSet/>
      <dgm:spPr>
        <a:noFill/>
        <a:ln w="28575">
          <a:solidFill>
            <a:srgbClr val="C00000"/>
          </a:solidFill>
        </a:ln>
      </dgm:spPr>
      <dgm:t>
        <a:bodyPr/>
        <a:lstStyle/>
        <a:p>
          <a:endParaRPr lang="en-GB"/>
        </a:p>
      </dgm:t>
    </dgm:pt>
    <dgm:pt modelId="{86E80AC0-5CBE-C04E-A359-0504227DE4D0}" type="parTrans" cxnId="{4A44FBBA-29CF-1540-9C6D-D9E6858B04C3}">
      <dgm:prSet/>
      <dgm:spPr/>
      <dgm:t>
        <a:bodyPr/>
        <a:lstStyle/>
        <a:p>
          <a:endParaRPr lang="en-GB"/>
        </a:p>
      </dgm:t>
    </dgm:pt>
    <dgm:pt modelId="{07726E2C-36EB-F344-8459-367A28F20456}" type="sibTrans" cxnId="{4A44FBBA-29CF-1540-9C6D-D9E6858B04C3}">
      <dgm:prSet/>
      <dgm:spPr/>
      <dgm:t>
        <a:bodyPr/>
        <a:lstStyle/>
        <a:p>
          <a:endParaRPr lang="en-GB"/>
        </a:p>
      </dgm:t>
    </dgm:pt>
    <dgm:pt modelId="{772DD11E-98CE-6141-8830-13AEBDD8612F}" type="pres">
      <dgm:prSet presAssocID="{B429A089-114B-8C4B-8F07-39027BB05CC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173F1DE-A412-8B4A-B2E7-5E92F9600AA5}" type="pres">
      <dgm:prSet presAssocID="{0E54071A-8594-AA43-ACF4-32EAC8ECB3E0}" presName="root1" presStyleCnt="0"/>
      <dgm:spPr/>
    </dgm:pt>
    <dgm:pt modelId="{F147D0DE-7183-DA42-A881-D944353F5717}" type="pres">
      <dgm:prSet presAssocID="{0E54071A-8594-AA43-ACF4-32EAC8ECB3E0}" presName="LevelOneTextNode" presStyleLbl="node0" presStyleIdx="0" presStyleCnt="1">
        <dgm:presLayoutVars>
          <dgm:chPref val="3"/>
        </dgm:presLayoutVars>
      </dgm:prSet>
      <dgm:spPr/>
    </dgm:pt>
    <dgm:pt modelId="{74DC785D-62E5-AC4B-AF2F-DFD762C4A4FC}" type="pres">
      <dgm:prSet presAssocID="{0E54071A-8594-AA43-ACF4-32EAC8ECB3E0}" presName="level2hierChild" presStyleCnt="0"/>
      <dgm:spPr/>
    </dgm:pt>
    <dgm:pt modelId="{7EE7EBBD-C55A-3B47-9297-66C591DA0A7F}" type="pres">
      <dgm:prSet presAssocID="{8385EFC6-D0B9-274A-97E6-9876C7B0451D}" presName="conn2-1" presStyleLbl="parChTrans1D2" presStyleIdx="0" presStyleCnt="2"/>
      <dgm:spPr/>
    </dgm:pt>
    <dgm:pt modelId="{5FCCF583-738D-B241-8549-21CCFB1CA581}" type="pres">
      <dgm:prSet presAssocID="{8385EFC6-D0B9-274A-97E6-9876C7B0451D}" presName="connTx" presStyleLbl="parChTrans1D2" presStyleIdx="0" presStyleCnt="2"/>
      <dgm:spPr/>
    </dgm:pt>
    <dgm:pt modelId="{074141F5-5C4E-354A-85BE-F2A8065A6B6A}" type="pres">
      <dgm:prSet presAssocID="{631FA38E-908B-8742-BB21-E0C7E68D9DB1}" presName="root2" presStyleCnt="0"/>
      <dgm:spPr/>
    </dgm:pt>
    <dgm:pt modelId="{89099FC4-605D-304E-8F52-7D10022CF4B1}" type="pres">
      <dgm:prSet presAssocID="{631FA38E-908B-8742-BB21-E0C7E68D9DB1}" presName="LevelTwoTextNode" presStyleLbl="node2" presStyleIdx="0" presStyleCnt="2">
        <dgm:presLayoutVars>
          <dgm:chPref val="3"/>
        </dgm:presLayoutVars>
      </dgm:prSet>
      <dgm:spPr/>
    </dgm:pt>
    <dgm:pt modelId="{4F22C000-C5AC-D041-A274-0462C85758DD}" type="pres">
      <dgm:prSet presAssocID="{631FA38E-908B-8742-BB21-E0C7E68D9DB1}" presName="level3hierChild" presStyleCnt="0"/>
      <dgm:spPr/>
    </dgm:pt>
    <dgm:pt modelId="{3039DAD1-4C0E-B746-A45B-BEB59BDC92E5}" type="pres">
      <dgm:prSet presAssocID="{8C6A23C8-F499-6441-A310-D3F025EC6249}" presName="conn2-1" presStyleLbl="parChTrans1D2" presStyleIdx="1" presStyleCnt="2"/>
      <dgm:spPr/>
    </dgm:pt>
    <dgm:pt modelId="{50DBF5A9-E9B4-3C4C-ACDB-A4C42DF4045A}" type="pres">
      <dgm:prSet presAssocID="{8C6A23C8-F499-6441-A310-D3F025EC6249}" presName="connTx" presStyleLbl="parChTrans1D2" presStyleIdx="1" presStyleCnt="2"/>
      <dgm:spPr/>
    </dgm:pt>
    <dgm:pt modelId="{A52DCC97-83D0-1D4D-95FB-0E5F781A62F4}" type="pres">
      <dgm:prSet presAssocID="{7C2EA40C-37CF-C045-9DE8-EA02B42E7CC2}" presName="root2" presStyleCnt="0"/>
      <dgm:spPr/>
    </dgm:pt>
    <dgm:pt modelId="{AF7FB322-EA9B-2D45-907F-48C8A2C18B09}" type="pres">
      <dgm:prSet presAssocID="{7C2EA40C-37CF-C045-9DE8-EA02B42E7CC2}" presName="LevelTwoTextNode" presStyleLbl="node2" presStyleIdx="1" presStyleCnt="2">
        <dgm:presLayoutVars>
          <dgm:chPref val="3"/>
        </dgm:presLayoutVars>
      </dgm:prSet>
      <dgm:spPr/>
    </dgm:pt>
    <dgm:pt modelId="{E4C65E31-8990-6046-9CD5-443502E30A1C}" type="pres">
      <dgm:prSet presAssocID="{7C2EA40C-37CF-C045-9DE8-EA02B42E7CC2}" presName="level3hierChild" presStyleCnt="0"/>
      <dgm:spPr/>
    </dgm:pt>
    <dgm:pt modelId="{3180A2CA-62A6-DB4A-BB7D-FA590A00BC77}" type="pres">
      <dgm:prSet presAssocID="{52CD6D2D-0D12-B148-AB9D-CBB2D81FBADB}" presName="conn2-1" presStyleLbl="parChTrans1D3" presStyleIdx="0" presStyleCnt="2"/>
      <dgm:spPr/>
    </dgm:pt>
    <dgm:pt modelId="{25FDD7E2-1D1A-8846-ADA4-D7F3A45E9B2B}" type="pres">
      <dgm:prSet presAssocID="{52CD6D2D-0D12-B148-AB9D-CBB2D81FBADB}" presName="connTx" presStyleLbl="parChTrans1D3" presStyleIdx="0" presStyleCnt="2"/>
      <dgm:spPr/>
    </dgm:pt>
    <dgm:pt modelId="{AEFD4C33-1076-F44D-B752-F5C8AEB2292E}" type="pres">
      <dgm:prSet presAssocID="{D6C2F25B-889A-CF42-94DC-8D73119964E3}" presName="root2" presStyleCnt="0"/>
      <dgm:spPr/>
    </dgm:pt>
    <dgm:pt modelId="{8FEFB467-F0B8-7A46-898B-AB1CEEEF5C8D}" type="pres">
      <dgm:prSet presAssocID="{D6C2F25B-889A-CF42-94DC-8D73119964E3}" presName="LevelTwoTextNode" presStyleLbl="node3" presStyleIdx="0" presStyleCnt="2">
        <dgm:presLayoutVars>
          <dgm:chPref val="3"/>
        </dgm:presLayoutVars>
      </dgm:prSet>
      <dgm:spPr/>
    </dgm:pt>
    <dgm:pt modelId="{438E6CC1-43AE-C344-865A-3BBAE251A200}" type="pres">
      <dgm:prSet presAssocID="{D6C2F25B-889A-CF42-94DC-8D73119964E3}" presName="level3hierChild" presStyleCnt="0"/>
      <dgm:spPr/>
    </dgm:pt>
    <dgm:pt modelId="{0891426E-6B1C-CA4F-9987-959655D16B74}" type="pres">
      <dgm:prSet presAssocID="{86E80AC0-5CBE-C04E-A359-0504227DE4D0}" presName="conn2-1" presStyleLbl="parChTrans1D3" presStyleIdx="1" presStyleCnt="2"/>
      <dgm:spPr/>
    </dgm:pt>
    <dgm:pt modelId="{F1F071A9-24B7-A442-B3B9-676F08BC2789}" type="pres">
      <dgm:prSet presAssocID="{86E80AC0-5CBE-C04E-A359-0504227DE4D0}" presName="connTx" presStyleLbl="parChTrans1D3" presStyleIdx="1" presStyleCnt="2"/>
      <dgm:spPr/>
    </dgm:pt>
    <dgm:pt modelId="{A71C67AE-5FB3-A345-8AF2-ED11FB5F0F52}" type="pres">
      <dgm:prSet presAssocID="{1602B92B-5F77-D64D-8A57-E3E30F95F740}" presName="root2" presStyleCnt="0"/>
      <dgm:spPr/>
    </dgm:pt>
    <dgm:pt modelId="{15DFDBDF-B616-ED42-89C6-98E14B49F19C}" type="pres">
      <dgm:prSet presAssocID="{1602B92B-5F77-D64D-8A57-E3E30F95F740}" presName="LevelTwoTextNode" presStyleLbl="node3" presStyleIdx="1" presStyleCnt="2">
        <dgm:presLayoutVars>
          <dgm:chPref val="3"/>
        </dgm:presLayoutVars>
      </dgm:prSet>
      <dgm:spPr/>
    </dgm:pt>
    <dgm:pt modelId="{ACA88606-F5EB-9745-8B3D-B3312CE07206}" type="pres">
      <dgm:prSet presAssocID="{1602B92B-5F77-D64D-8A57-E3E30F95F740}" presName="level3hierChild" presStyleCnt="0"/>
      <dgm:spPr/>
    </dgm:pt>
  </dgm:ptLst>
  <dgm:cxnLst>
    <dgm:cxn modelId="{3B2D761D-657C-6D43-B1FF-01E6AD701D88}" type="presOf" srcId="{0E54071A-8594-AA43-ACF4-32EAC8ECB3E0}" destId="{F147D0DE-7183-DA42-A881-D944353F5717}" srcOrd="0" destOrd="0" presId="urn:microsoft.com/office/officeart/2005/8/layout/hierarchy2"/>
    <dgm:cxn modelId="{C17DF547-A751-5944-9755-73674BF89DE5}" type="presOf" srcId="{52CD6D2D-0D12-B148-AB9D-CBB2D81FBADB}" destId="{25FDD7E2-1D1A-8846-ADA4-D7F3A45E9B2B}" srcOrd="1" destOrd="0" presId="urn:microsoft.com/office/officeart/2005/8/layout/hierarchy2"/>
    <dgm:cxn modelId="{2C9DFB51-0E30-5943-872E-6B08EA5C85C2}" type="presOf" srcId="{7C2EA40C-37CF-C045-9DE8-EA02B42E7CC2}" destId="{AF7FB322-EA9B-2D45-907F-48C8A2C18B09}" srcOrd="0" destOrd="0" presId="urn:microsoft.com/office/officeart/2005/8/layout/hierarchy2"/>
    <dgm:cxn modelId="{E0171669-DEE4-9548-978A-7C598FEB1288}" type="presOf" srcId="{8385EFC6-D0B9-274A-97E6-9876C7B0451D}" destId="{5FCCF583-738D-B241-8549-21CCFB1CA581}" srcOrd="1" destOrd="0" presId="urn:microsoft.com/office/officeart/2005/8/layout/hierarchy2"/>
    <dgm:cxn modelId="{2FD55B6A-0252-E740-A95A-4E5490FCF8C6}" srcId="{0E54071A-8594-AA43-ACF4-32EAC8ECB3E0}" destId="{7C2EA40C-37CF-C045-9DE8-EA02B42E7CC2}" srcOrd="1" destOrd="0" parTransId="{8C6A23C8-F499-6441-A310-D3F025EC6249}" sibTransId="{23CB28AD-9AC0-8B44-9763-1C660570673B}"/>
    <dgm:cxn modelId="{D99A3D80-1560-6742-B783-91E9636A7879}" type="presOf" srcId="{86E80AC0-5CBE-C04E-A359-0504227DE4D0}" destId="{F1F071A9-24B7-A442-B3B9-676F08BC2789}" srcOrd="1" destOrd="0" presId="urn:microsoft.com/office/officeart/2005/8/layout/hierarchy2"/>
    <dgm:cxn modelId="{62EEAD83-12C1-6C49-B12B-15B961303A25}" type="presOf" srcId="{86E80AC0-5CBE-C04E-A359-0504227DE4D0}" destId="{0891426E-6B1C-CA4F-9987-959655D16B74}" srcOrd="0" destOrd="0" presId="urn:microsoft.com/office/officeart/2005/8/layout/hierarchy2"/>
    <dgm:cxn modelId="{386D569D-C455-DC41-A2C2-1FE643A556BC}" type="presOf" srcId="{52CD6D2D-0D12-B148-AB9D-CBB2D81FBADB}" destId="{3180A2CA-62A6-DB4A-BB7D-FA590A00BC77}" srcOrd="0" destOrd="0" presId="urn:microsoft.com/office/officeart/2005/8/layout/hierarchy2"/>
    <dgm:cxn modelId="{35BEFF9F-FC91-6743-B898-A76005D16C87}" type="presOf" srcId="{631FA38E-908B-8742-BB21-E0C7E68D9DB1}" destId="{89099FC4-605D-304E-8F52-7D10022CF4B1}" srcOrd="0" destOrd="0" presId="urn:microsoft.com/office/officeart/2005/8/layout/hierarchy2"/>
    <dgm:cxn modelId="{E4B6CDA9-32E7-974B-9E46-0878563AB722}" type="presOf" srcId="{D6C2F25B-889A-CF42-94DC-8D73119964E3}" destId="{8FEFB467-F0B8-7A46-898B-AB1CEEEF5C8D}" srcOrd="0" destOrd="0" presId="urn:microsoft.com/office/officeart/2005/8/layout/hierarchy2"/>
    <dgm:cxn modelId="{5377F3AB-A1D6-C747-A0BA-D9ADDBBCB452}" type="presOf" srcId="{8C6A23C8-F499-6441-A310-D3F025EC6249}" destId="{50DBF5A9-E9B4-3C4C-ACDB-A4C42DF4045A}" srcOrd="1" destOrd="0" presId="urn:microsoft.com/office/officeart/2005/8/layout/hierarchy2"/>
    <dgm:cxn modelId="{4A44FBBA-29CF-1540-9C6D-D9E6858B04C3}" srcId="{7C2EA40C-37CF-C045-9DE8-EA02B42E7CC2}" destId="{1602B92B-5F77-D64D-8A57-E3E30F95F740}" srcOrd="1" destOrd="0" parTransId="{86E80AC0-5CBE-C04E-A359-0504227DE4D0}" sibTransId="{07726E2C-36EB-F344-8459-367A28F20456}"/>
    <dgm:cxn modelId="{8AD0EFDC-5471-5C40-B005-976F5EFE3FC5}" srcId="{7C2EA40C-37CF-C045-9DE8-EA02B42E7CC2}" destId="{D6C2F25B-889A-CF42-94DC-8D73119964E3}" srcOrd="0" destOrd="0" parTransId="{52CD6D2D-0D12-B148-AB9D-CBB2D81FBADB}" sibTransId="{82F5354D-5A30-5543-90F0-BD4584EB8706}"/>
    <dgm:cxn modelId="{58DBF7DD-48FB-C940-B94C-EE6CC31A8059}" type="presOf" srcId="{B429A089-114B-8C4B-8F07-39027BB05CCD}" destId="{772DD11E-98CE-6141-8830-13AEBDD8612F}" srcOrd="0" destOrd="0" presId="urn:microsoft.com/office/officeart/2005/8/layout/hierarchy2"/>
    <dgm:cxn modelId="{BF7E33E0-3D29-384A-96AF-390C9E647401}" srcId="{B429A089-114B-8C4B-8F07-39027BB05CCD}" destId="{0E54071A-8594-AA43-ACF4-32EAC8ECB3E0}" srcOrd="0" destOrd="0" parTransId="{E33D8F57-BD7F-8842-BAEA-6C830AAFA5C1}" sibTransId="{12880C09-902C-8844-9388-84FBF0F90AEE}"/>
    <dgm:cxn modelId="{D52954EF-34F6-FD42-9360-DA4BA6C4F681}" srcId="{0E54071A-8594-AA43-ACF4-32EAC8ECB3E0}" destId="{631FA38E-908B-8742-BB21-E0C7E68D9DB1}" srcOrd="0" destOrd="0" parTransId="{8385EFC6-D0B9-274A-97E6-9876C7B0451D}" sibTransId="{4F9F5446-EAD4-9F49-9F5F-701C73AABA20}"/>
    <dgm:cxn modelId="{8D9C58F2-C55C-7948-A68C-DE7D52403093}" type="presOf" srcId="{8385EFC6-D0B9-274A-97E6-9876C7B0451D}" destId="{7EE7EBBD-C55A-3B47-9297-66C591DA0A7F}" srcOrd="0" destOrd="0" presId="urn:microsoft.com/office/officeart/2005/8/layout/hierarchy2"/>
    <dgm:cxn modelId="{B792B2F4-D131-624C-A615-ABDD74316190}" type="presOf" srcId="{8C6A23C8-F499-6441-A310-D3F025EC6249}" destId="{3039DAD1-4C0E-B746-A45B-BEB59BDC92E5}" srcOrd="0" destOrd="0" presId="urn:microsoft.com/office/officeart/2005/8/layout/hierarchy2"/>
    <dgm:cxn modelId="{229E90FD-620F-4144-BCC1-2514066E1C5B}" type="presOf" srcId="{1602B92B-5F77-D64D-8A57-E3E30F95F740}" destId="{15DFDBDF-B616-ED42-89C6-98E14B49F19C}" srcOrd="0" destOrd="0" presId="urn:microsoft.com/office/officeart/2005/8/layout/hierarchy2"/>
    <dgm:cxn modelId="{E366E658-A912-E44F-8CA2-E1F277ABF39F}" type="presParOf" srcId="{772DD11E-98CE-6141-8830-13AEBDD8612F}" destId="{7173F1DE-A412-8B4A-B2E7-5E92F9600AA5}" srcOrd="0" destOrd="0" presId="urn:microsoft.com/office/officeart/2005/8/layout/hierarchy2"/>
    <dgm:cxn modelId="{39F4A8B5-80D7-6741-9800-D07C305B1725}" type="presParOf" srcId="{7173F1DE-A412-8B4A-B2E7-5E92F9600AA5}" destId="{F147D0DE-7183-DA42-A881-D944353F5717}" srcOrd="0" destOrd="0" presId="urn:microsoft.com/office/officeart/2005/8/layout/hierarchy2"/>
    <dgm:cxn modelId="{29019C9E-099E-A149-8E2B-CF343560F83A}" type="presParOf" srcId="{7173F1DE-A412-8B4A-B2E7-5E92F9600AA5}" destId="{74DC785D-62E5-AC4B-AF2F-DFD762C4A4FC}" srcOrd="1" destOrd="0" presId="urn:microsoft.com/office/officeart/2005/8/layout/hierarchy2"/>
    <dgm:cxn modelId="{044037EA-9D1A-C44C-9837-4E00DC6C07FB}" type="presParOf" srcId="{74DC785D-62E5-AC4B-AF2F-DFD762C4A4FC}" destId="{7EE7EBBD-C55A-3B47-9297-66C591DA0A7F}" srcOrd="0" destOrd="0" presId="urn:microsoft.com/office/officeart/2005/8/layout/hierarchy2"/>
    <dgm:cxn modelId="{CED836A2-AB19-0941-8D4C-819D8FA12416}" type="presParOf" srcId="{7EE7EBBD-C55A-3B47-9297-66C591DA0A7F}" destId="{5FCCF583-738D-B241-8549-21CCFB1CA581}" srcOrd="0" destOrd="0" presId="urn:microsoft.com/office/officeart/2005/8/layout/hierarchy2"/>
    <dgm:cxn modelId="{23D07BFF-455A-5349-AFA1-80DEEE30D99A}" type="presParOf" srcId="{74DC785D-62E5-AC4B-AF2F-DFD762C4A4FC}" destId="{074141F5-5C4E-354A-85BE-F2A8065A6B6A}" srcOrd="1" destOrd="0" presId="urn:microsoft.com/office/officeart/2005/8/layout/hierarchy2"/>
    <dgm:cxn modelId="{9E8F7FAE-EB47-D540-9C70-EABF0C4A5863}" type="presParOf" srcId="{074141F5-5C4E-354A-85BE-F2A8065A6B6A}" destId="{89099FC4-605D-304E-8F52-7D10022CF4B1}" srcOrd="0" destOrd="0" presId="urn:microsoft.com/office/officeart/2005/8/layout/hierarchy2"/>
    <dgm:cxn modelId="{28CC937F-551D-5346-8511-F8DF80544D68}" type="presParOf" srcId="{074141F5-5C4E-354A-85BE-F2A8065A6B6A}" destId="{4F22C000-C5AC-D041-A274-0462C85758DD}" srcOrd="1" destOrd="0" presId="urn:microsoft.com/office/officeart/2005/8/layout/hierarchy2"/>
    <dgm:cxn modelId="{0E6BABCC-2DE4-6F46-8683-A0ACFD3E028C}" type="presParOf" srcId="{74DC785D-62E5-AC4B-AF2F-DFD762C4A4FC}" destId="{3039DAD1-4C0E-B746-A45B-BEB59BDC92E5}" srcOrd="2" destOrd="0" presId="urn:microsoft.com/office/officeart/2005/8/layout/hierarchy2"/>
    <dgm:cxn modelId="{8BCF28DB-3AA4-C841-92A4-B54CAFFB6B0A}" type="presParOf" srcId="{3039DAD1-4C0E-B746-A45B-BEB59BDC92E5}" destId="{50DBF5A9-E9B4-3C4C-ACDB-A4C42DF4045A}" srcOrd="0" destOrd="0" presId="urn:microsoft.com/office/officeart/2005/8/layout/hierarchy2"/>
    <dgm:cxn modelId="{6220AAFC-D0C8-A748-A943-814F09DA4565}" type="presParOf" srcId="{74DC785D-62E5-AC4B-AF2F-DFD762C4A4FC}" destId="{A52DCC97-83D0-1D4D-95FB-0E5F781A62F4}" srcOrd="3" destOrd="0" presId="urn:microsoft.com/office/officeart/2005/8/layout/hierarchy2"/>
    <dgm:cxn modelId="{CC539AB5-D500-AB42-A3AC-449CF4C3A3B1}" type="presParOf" srcId="{A52DCC97-83D0-1D4D-95FB-0E5F781A62F4}" destId="{AF7FB322-EA9B-2D45-907F-48C8A2C18B09}" srcOrd="0" destOrd="0" presId="urn:microsoft.com/office/officeart/2005/8/layout/hierarchy2"/>
    <dgm:cxn modelId="{BFC99DD4-F9F4-5F41-AFD4-B44E3A1EE0C9}" type="presParOf" srcId="{A52DCC97-83D0-1D4D-95FB-0E5F781A62F4}" destId="{E4C65E31-8990-6046-9CD5-443502E30A1C}" srcOrd="1" destOrd="0" presId="urn:microsoft.com/office/officeart/2005/8/layout/hierarchy2"/>
    <dgm:cxn modelId="{3F780562-40D4-1343-B455-516655C64880}" type="presParOf" srcId="{E4C65E31-8990-6046-9CD5-443502E30A1C}" destId="{3180A2CA-62A6-DB4A-BB7D-FA590A00BC77}" srcOrd="0" destOrd="0" presId="urn:microsoft.com/office/officeart/2005/8/layout/hierarchy2"/>
    <dgm:cxn modelId="{2794BCB5-027F-EB42-A089-2AA884C296C5}" type="presParOf" srcId="{3180A2CA-62A6-DB4A-BB7D-FA590A00BC77}" destId="{25FDD7E2-1D1A-8846-ADA4-D7F3A45E9B2B}" srcOrd="0" destOrd="0" presId="urn:microsoft.com/office/officeart/2005/8/layout/hierarchy2"/>
    <dgm:cxn modelId="{C3C41F77-7528-C54D-8220-8E71CDF1F856}" type="presParOf" srcId="{E4C65E31-8990-6046-9CD5-443502E30A1C}" destId="{AEFD4C33-1076-F44D-B752-F5C8AEB2292E}" srcOrd="1" destOrd="0" presId="urn:microsoft.com/office/officeart/2005/8/layout/hierarchy2"/>
    <dgm:cxn modelId="{3B0A1ED7-FB01-354B-B60E-9BEC1E52B333}" type="presParOf" srcId="{AEFD4C33-1076-F44D-B752-F5C8AEB2292E}" destId="{8FEFB467-F0B8-7A46-898B-AB1CEEEF5C8D}" srcOrd="0" destOrd="0" presId="urn:microsoft.com/office/officeart/2005/8/layout/hierarchy2"/>
    <dgm:cxn modelId="{7B92155D-CFED-4243-93D5-D0403F796795}" type="presParOf" srcId="{AEFD4C33-1076-F44D-B752-F5C8AEB2292E}" destId="{438E6CC1-43AE-C344-865A-3BBAE251A200}" srcOrd="1" destOrd="0" presId="urn:microsoft.com/office/officeart/2005/8/layout/hierarchy2"/>
    <dgm:cxn modelId="{201C05CF-DAEA-A64B-8E88-E0E674EE5A10}" type="presParOf" srcId="{E4C65E31-8990-6046-9CD5-443502E30A1C}" destId="{0891426E-6B1C-CA4F-9987-959655D16B74}" srcOrd="2" destOrd="0" presId="urn:microsoft.com/office/officeart/2005/8/layout/hierarchy2"/>
    <dgm:cxn modelId="{3C1B69A4-45D1-CE44-9231-D6B558714E83}" type="presParOf" srcId="{0891426E-6B1C-CA4F-9987-959655D16B74}" destId="{F1F071A9-24B7-A442-B3B9-676F08BC2789}" srcOrd="0" destOrd="0" presId="urn:microsoft.com/office/officeart/2005/8/layout/hierarchy2"/>
    <dgm:cxn modelId="{DD46F026-3933-484D-933F-C9E54F738601}" type="presParOf" srcId="{E4C65E31-8990-6046-9CD5-443502E30A1C}" destId="{A71C67AE-5FB3-A345-8AF2-ED11FB5F0F52}" srcOrd="3" destOrd="0" presId="urn:microsoft.com/office/officeart/2005/8/layout/hierarchy2"/>
    <dgm:cxn modelId="{D2069833-559A-8545-9519-6123A809DB51}" type="presParOf" srcId="{A71C67AE-5FB3-A345-8AF2-ED11FB5F0F52}" destId="{15DFDBDF-B616-ED42-89C6-98E14B49F19C}" srcOrd="0" destOrd="0" presId="urn:microsoft.com/office/officeart/2005/8/layout/hierarchy2"/>
    <dgm:cxn modelId="{E7E790CE-3237-9F42-893C-1C1A15347569}" type="presParOf" srcId="{A71C67AE-5FB3-A345-8AF2-ED11FB5F0F52}" destId="{ACA88606-F5EB-9745-8B3D-B3312CE0720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29A089-114B-8C4B-8F07-39027BB05CCD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E54071A-8594-AA43-ACF4-32EAC8ECB3E0}">
      <dgm:prSet phldrT="[Text]" custT="1"/>
      <dgm:spPr>
        <a:solidFill>
          <a:srgbClr val="00498F"/>
        </a:solidFill>
      </dgm:spPr>
      <dgm:t>
        <a:bodyPr/>
        <a:lstStyle/>
        <a:p>
          <a:r>
            <a:rPr lang="en-GB" sz="2800" dirty="0"/>
            <a:t>Programme type</a:t>
          </a:r>
        </a:p>
      </dgm:t>
    </dgm:pt>
    <dgm:pt modelId="{E33D8F57-BD7F-8842-BAEA-6C830AAFA5C1}" type="parTrans" cxnId="{BF7E33E0-3D29-384A-96AF-390C9E647401}">
      <dgm:prSet/>
      <dgm:spPr/>
      <dgm:t>
        <a:bodyPr/>
        <a:lstStyle/>
        <a:p>
          <a:endParaRPr lang="en-GB"/>
        </a:p>
      </dgm:t>
    </dgm:pt>
    <dgm:pt modelId="{12880C09-902C-8844-9388-84FBF0F90AEE}" type="sibTrans" cxnId="{BF7E33E0-3D29-384A-96AF-390C9E647401}">
      <dgm:prSet/>
      <dgm:spPr/>
      <dgm:t>
        <a:bodyPr/>
        <a:lstStyle/>
        <a:p>
          <a:endParaRPr lang="en-GB"/>
        </a:p>
      </dgm:t>
    </dgm:pt>
    <dgm:pt modelId="{631FA38E-908B-8742-BB21-E0C7E68D9DB1}">
      <dgm:prSet phldrT="[Text]" custT="1"/>
      <dgm:spPr>
        <a:solidFill>
          <a:srgbClr val="FFFFFF"/>
        </a:solidFill>
        <a:ln w="28575">
          <a:solidFill>
            <a:srgbClr val="00498F"/>
          </a:solidFill>
        </a:ln>
      </dgm:spPr>
      <dgm:t>
        <a:bodyPr/>
        <a:lstStyle/>
        <a:p>
          <a:r>
            <a:rPr lang="en-GB" sz="2400" dirty="0">
              <a:solidFill>
                <a:srgbClr val="00498F"/>
              </a:solidFill>
            </a:rPr>
            <a:t>Stand alone</a:t>
          </a:r>
        </a:p>
      </dgm:t>
    </dgm:pt>
    <dgm:pt modelId="{8385EFC6-D0B9-274A-97E6-9876C7B0451D}" type="parTrans" cxnId="{D52954EF-34F6-FD42-9360-DA4BA6C4F681}">
      <dgm:prSet/>
      <dgm:spPr/>
      <dgm:t>
        <a:bodyPr/>
        <a:lstStyle/>
        <a:p>
          <a:endParaRPr lang="en-GB"/>
        </a:p>
      </dgm:t>
    </dgm:pt>
    <dgm:pt modelId="{4F9F5446-EAD4-9F49-9F5F-701C73AABA20}" type="sibTrans" cxnId="{D52954EF-34F6-FD42-9360-DA4BA6C4F681}">
      <dgm:prSet/>
      <dgm:spPr/>
      <dgm:t>
        <a:bodyPr/>
        <a:lstStyle/>
        <a:p>
          <a:endParaRPr lang="en-GB"/>
        </a:p>
      </dgm:t>
    </dgm:pt>
    <dgm:pt modelId="{7C2EA40C-37CF-C045-9DE8-EA02B42E7CC2}">
      <dgm:prSet phldrT="[Text]" custT="1"/>
      <dgm:spPr>
        <a:solidFill>
          <a:srgbClr val="FFFFFF"/>
        </a:solidFill>
        <a:ln w="28575">
          <a:solidFill>
            <a:srgbClr val="00498F"/>
          </a:solidFill>
        </a:ln>
      </dgm:spPr>
      <dgm:t>
        <a:bodyPr/>
        <a:lstStyle/>
        <a:p>
          <a:r>
            <a:rPr lang="en-GB" sz="2400" dirty="0">
              <a:solidFill>
                <a:srgbClr val="00498F"/>
              </a:solidFill>
            </a:rPr>
            <a:t>Within your national event</a:t>
          </a:r>
        </a:p>
      </dgm:t>
    </dgm:pt>
    <dgm:pt modelId="{8C6A23C8-F499-6441-A310-D3F025EC6249}" type="parTrans" cxnId="{2FD55B6A-0252-E740-A95A-4E5490FCF8C6}">
      <dgm:prSet/>
      <dgm:spPr/>
      <dgm:t>
        <a:bodyPr/>
        <a:lstStyle/>
        <a:p>
          <a:endParaRPr lang="en-GB"/>
        </a:p>
      </dgm:t>
    </dgm:pt>
    <dgm:pt modelId="{23CB28AD-9AC0-8B44-9763-1C660570673B}" type="sibTrans" cxnId="{2FD55B6A-0252-E740-A95A-4E5490FCF8C6}">
      <dgm:prSet/>
      <dgm:spPr/>
      <dgm:t>
        <a:bodyPr/>
        <a:lstStyle/>
        <a:p>
          <a:endParaRPr lang="en-GB"/>
        </a:p>
      </dgm:t>
    </dgm:pt>
    <dgm:pt modelId="{772DD11E-98CE-6141-8830-13AEBDD8612F}" type="pres">
      <dgm:prSet presAssocID="{B429A089-114B-8C4B-8F07-39027BB05CC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173F1DE-A412-8B4A-B2E7-5E92F9600AA5}" type="pres">
      <dgm:prSet presAssocID="{0E54071A-8594-AA43-ACF4-32EAC8ECB3E0}" presName="root1" presStyleCnt="0"/>
      <dgm:spPr/>
    </dgm:pt>
    <dgm:pt modelId="{F147D0DE-7183-DA42-A881-D944353F5717}" type="pres">
      <dgm:prSet presAssocID="{0E54071A-8594-AA43-ACF4-32EAC8ECB3E0}" presName="LevelOneTextNode" presStyleLbl="node0" presStyleIdx="0" presStyleCnt="1">
        <dgm:presLayoutVars>
          <dgm:chPref val="3"/>
        </dgm:presLayoutVars>
      </dgm:prSet>
      <dgm:spPr/>
    </dgm:pt>
    <dgm:pt modelId="{74DC785D-62E5-AC4B-AF2F-DFD762C4A4FC}" type="pres">
      <dgm:prSet presAssocID="{0E54071A-8594-AA43-ACF4-32EAC8ECB3E0}" presName="level2hierChild" presStyleCnt="0"/>
      <dgm:spPr/>
    </dgm:pt>
    <dgm:pt modelId="{7EE7EBBD-C55A-3B47-9297-66C591DA0A7F}" type="pres">
      <dgm:prSet presAssocID="{8385EFC6-D0B9-274A-97E6-9876C7B0451D}" presName="conn2-1" presStyleLbl="parChTrans1D2" presStyleIdx="0" presStyleCnt="2"/>
      <dgm:spPr/>
    </dgm:pt>
    <dgm:pt modelId="{5FCCF583-738D-B241-8549-21CCFB1CA581}" type="pres">
      <dgm:prSet presAssocID="{8385EFC6-D0B9-274A-97E6-9876C7B0451D}" presName="connTx" presStyleLbl="parChTrans1D2" presStyleIdx="0" presStyleCnt="2"/>
      <dgm:spPr/>
    </dgm:pt>
    <dgm:pt modelId="{074141F5-5C4E-354A-85BE-F2A8065A6B6A}" type="pres">
      <dgm:prSet presAssocID="{631FA38E-908B-8742-BB21-E0C7E68D9DB1}" presName="root2" presStyleCnt="0"/>
      <dgm:spPr/>
    </dgm:pt>
    <dgm:pt modelId="{89099FC4-605D-304E-8F52-7D10022CF4B1}" type="pres">
      <dgm:prSet presAssocID="{631FA38E-908B-8742-BB21-E0C7E68D9DB1}" presName="LevelTwoTextNode" presStyleLbl="node2" presStyleIdx="0" presStyleCnt="2" custLinFactNeighborX="199" custLinFactNeighborY="-1843">
        <dgm:presLayoutVars>
          <dgm:chPref val="3"/>
        </dgm:presLayoutVars>
      </dgm:prSet>
      <dgm:spPr/>
    </dgm:pt>
    <dgm:pt modelId="{4F22C000-C5AC-D041-A274-0462C85758DD}" type="pres">
      <dgm:prSet presAssocID="{631FA38E-908B-8742-BB21-E0C7E68D9DB1}" presName="level3hierChild" presStyleCnt="0"/>
      <dgm:spPr/>
    </dgm:pt>
    <dgm:pt modelId="{3039DAD1-4C0E-B746-A45B-BEB59BDC92E5}" type="pres">
      <dgm:prSet presAssocID="{8C6A23C8-F499-6441-A310-D3F025EC6249}" presName="conn2-1" presStyleLbl="parChTrans1D2" presStyleIdx="1" presStyleCnt="2"/>
      <dgm:spPr/>
    </dgm:pt>
    <dgm:pt modelId="{50DBF5A9-E9B4-3C4C-ACDB-A4C42DF4045A}" type="pres">
      <dgm:prSet presAssocID="{8C6A23C8-F499-6441-A310-D3F025EC6249}" presName="connTx" presStyleLbl="parChTrans1D2" presStyleIdx="1" presStyleCnt="2"/>
      <dgm:spPr/>
    </dgm:pt>
    <dgm:pt modelId="{A52DCC97-83D0-1D4D-95FB-0E5F781A62F4}" type="pres">
      <dgm:prSet presAssocID="{7C2EA40C-37CF-C045-9DE8-EA02B42E7CC2}" presName="root2" presStyleCnt="0"/>
      <dgm:spPr/>
    </dgm:pt>
    <dgm:pt modelId="{AF7FB322-EA9B-2D45-907F-48C8A2C18B09}" type="pres">
      <dgm:prSet presAssocID="{7C2EA40C-37CF-C045-9DE8-EA02B42E7CC2}" presName="LevelTwoTextNode" presStyleLbl="node2" presStyleIdx="1" presStyleCnt="2">
        <dgm:presLayoutVars>
          <dgm:chPref val="3"/>
        </dgm:presLayoutVars>
      </dgm:prSet>
      <dgm:spPr/>
    </dgm:pt>
    <dgm:pt modelId="{E4C65E31-8990-6046-9CD5-443502E30A1C}" type="pres">
      <dgm:prSet presAssocID="{7C2EA40C-37CF-C045-9DE8-EA02B42E7CC2}" presName="level3hierChild" presStyleCnt="0"/>
      <dgm:spPr/>
    </dgm:pt>
  </dgm:ptLst>
  <dgm:cxnLst>
    <dgm:cxn modelId="{3B2D761D-657C-6D43-B1FF-01E6AD701D88}" type="presOf" srcId="{0E54071A-8594-AA43-ACF4-32EAC8ECB3E0}" destId="{F147D0DE-7183-DA42-A881-D944353F5717}" srcOrd="0" destOrd="0" presId="urn:microsoft.com/office/officeart/2005/8/layout/hierarchy2"/>
    <dgm:cxn modelId="{E0171669-DEE4-9548-978A-7C598FEB1288}" type="presOf" srcId="{8385EFC6-D0B9-274A-97E6-9876C7B0451D}" destId="{5FCCF583-738D-B241-8549-21CCFB1CA581}" srcOrd="1" destOrd="0" presId="urn:microsoft.com/office/officeart/2005/8/layout/hierarchy2"/>
    <dgm:cxn modelId="{2FD55B6A-0252-E740-A95A-4E5490FCF8C6}" srcId="{0E54071A-8594-AA43-ACF4-32EAC8ECB3E0}" destId="{7C2EA40C-37CF-C045-9DE8-EA02B42E7CC2}" srcOrd="1" destOrd="0" parTransId="{8C6A23C8-F499-6441-A310-D3F025EC6249}" sibTransId="{23CB28AD-9AC0-8B44-9763-1C660570673B}"/>
    <dgm:cxn modelId="{A54EA598-7EBD-6A4B-8300-190B98B899EA}" type="presOf" srcId="{8C6A23C8-F499-6441-A310-D3F025EC6249}" destId="{3039DAD1-4C0E-B746-A45B-BEB59BDC92E5}" srcOrd="0" destOrd="0" presId="urn:microsoft.com/office/officeart/2005/8/layout/hierarchy2"/>
    <dgm:cxn modelId="{35BEFF9F-FC91-6743-B898-A76005D16C87}" type="presOf" srcId="{631FA38E-908B-8742-BB21-E0C7E68D9DB1}" destId="{89099FC4-605D-304E-8F52-7D10022CF4B1}" srcOrd="0" destOrd="0" presId="urn:microsoft.com/office/officeart/2005/8/layout/hierarchy2"/>
    <dgm:cxn modelId="{2C01C0B7-FE31-0841-8567-13B8342E4219}" type="presOf" srcId="{8C6A23C8-F499-6441-A310-D3F025EC6249}" destId="{50DBF5A9-E9B4-3C4C-ACDB-A4C42DF4045A}" srcOrd="1" destOrd="0" presId="urn:microsoft.com/office/officeart/2005/8/layout/hierarchy2"/>
    <dgm:cxn modelId="{1B53A9CA-D648-ED48-BE51-AE619F67BB6D}" type="presOf" srcId="{7C2EA40C-37CF-C045-9DE8-EA02B42E7CC2}" destId="{AF7FB322-EA9B-2D45-907F-48C8A2C18B09}" srcOrd="0" destOrd="0" presId="urn:microsoft.com/office/officeart/2005/8/layout/hierarchy2"/>
    <dgm:cxn modelId="{58DBF7DD-48FB-C940-B94C-EE6CC31A8059}" type="presOf" srcId="{B429A089-114B-8C4B-8F07-39027BB05CCD}" destId="{772DD11E-98CE-6141-8830-13AEBDD8612F}" srcOrd="0" destOrd="0" presId="urn:microsoft.com/office/officeart/2005/8/layout/hierarchy2"/>
    <dgm:cxn modelId="{BF7E33E0-3D29-384A-96AF-390C9E647401}" srcId="{B429A089-114B-8C4B-8F07-39027BB05CCD}" destId="{0E54071A-8594-AA43-ACF4-32EAC8ECB3E0}" srcOrd="0" destOrd="0" parTransId="{E33D8F57-BD7F-8842-BAEA-6C830AAFA5C1}" sibTransId="{12880C09-902C-8844-9388-84FBF0F90AEE}"/>
    <dgm:cxn modelId="{D52954EF-34F6-FD42-9360-DA4BA6C4F681}" srcId="{0E54071A-8594-AA43-ACF4-32EAC8ECB3E0}" destId="{631FA38E-908B-8742-BB21-E0C7E68D9DB1}" srcOrd="0" destOrd="0" parTransId="{8385EFC6-D0B9-274A-97E6-9876C7B0451D}" sibTransId="{4F9F5446-EAD4-9F49-9F5F-701C73AABA20}"/>
    <dgm:cxn modelId="{8D9C58F2-C55C-7948-A68C-DE7D52403093}" type="presOf" srcId="{8385EFC6-D0B9-274A-97E6-9876C7B0451D}" destId="{7EE7EBBD-C55A-3B47-9297-66C591DA0A7F}" srcOrd="0" destOrd="0" presId="urn:microsoft.com/office/officeart/2005/8/layout/hierarchy2"/>
    <dgm:cxn modelId="{E366E658-A912-E44F-8CA2-E1F277ABF39F}" type="presParOf" srcId="{772DD11E-98CE-6141-8830-13AEBDD8612F}" destId="{7173F1DE-A412-8B4A-B2E7-5E92F9600AA5}" srcOrd="0" destOrd="0" presId="urn:microsoft.com/office/officeart/2005/8/layout/hierarchy2"/>
    <dgm:cxn modelId="{39F4A8B5-80D7-6741-9800-D07C305B1725}" type="presParOf" srcId="{7173F1DE-A412-8B4A-B2E7-5E92F9600AA5}" destId="{F147D0DE-7183-DA42-A881-D944353F5717}" srcOrd="0" destOrd="0" presId="urn:microsoft.com/office/officeart/2005/8/layout/hierarchy2"/>
    <dgm:cxn modelId="{29019C9E-099E-A149-8E2B-CF343560F83A}" type="presParOf" srcId="{7173F1DE-A412-8B4A-B2E7-5E92F9600AA5}" destId="{74DC785D-62E5-AC4B-AF2F-DFD762C4A4FC}" srcOrd="1" destOrd="0" presId="urn:microsoft.com/office/officeart/2005/8/layout/hierarchy2"/>
    <dgm:cxn modelId="{044037EA-9D1A-C44C-9837-4E00DC6C07FB}" type="presParOf" srcId="{74DC785D-62E5-AC4B-AF2F-DFD762C4A4FC}" destId="{7EE7EBBD-C55A-3B47-9297-66C591DA0A7F}" srcOrd="0" destOrd="0" presId="urn:microsoft.com/office/officeart/2005/8/layout/hierarchy2"/>
    <dgm:cxn modelId="{CED836A2-AB19-0941-8D4C-819D8FA12416}" type="presParOf" srcId="{7EE7EBBD-C55A-3B47-9297-66C591DA0A7F}" destId="{5FCCF583-738D-B241-8549-21CCFB1CA581}" srcOrd="0" destOrd="0" presId="urn:microsoft.com/office/officeart/2005/8/layout/hierarchy2"/>
    <dgm:cxn modelId="{23D07BFF-455A-5349-AFA1-80DEEE30D99A}" type="presParOf" srcId="{74DC785D-62E5-AC4B-AF2F-DFD762C4A4FC}" destId="{074141F5-5C4E-354A-85BE-F2A8065A6B6A}" srcOrd="1" destOrd="0" presId="urn:microsoft.com/office/officeart/2005/8/layout/hierarchy2"/>
    <dgm:cxn modelId="{9E8F7FAE-EB47-D540-9C70-EABF0C4A5863}" type="presParOf" srcId="{074141F5-5C4E-354A-85BE-F2A8065A6B6A}" destId="{89099FC4-605D-304E-8F52-7D10022CF4B1}" srcOrd="0" destOrd="0" presId="urn:microsoft.com/office/officeart/2005/8/layout/hierarchy2"/>
    <dgm:cxn modelId="{28CC937F-551D-5346-8511-F8DF80544D68}" type="presParOf" srcId="{074141F5-5C4E-354A-85BE-F2A8065A6B6A}" destId="{4F22C000-C5AC-D041-A274-0462C85758DD}" srcOrd="1" destOrd="0" presId="urn:microsoft.com/office/officeart/2005/8/layout/hierarchy2"/>
    <dgm:cxn modelId="{75220417-5B61-844F-B6A2-EDF840C52234}" type="presParOf" srcId="{74DC785D-62E5-AC4B-AF2F-DFD762C4A4FC}" destId="{3039DAD1-4C0E-B746-A45B-BEB59BDC92E5}" srcOrd="2" destOrd="0" presId="urn:microsoft.com/office/officeart/2005/8/layout/hierarchy2"/>
    <dgm:cxn modelId="{50D18D35-BB70-594C-B3A5-CD8AC8E59DF9}" type="presParOf" srcId="{3039DAD1-4C0E-B746-A45B-BEB59BDC92E5}" destId="{50DBF5A9-E9B4-3C4C-ACDB-A4C42DF4045A}" srcOrd="0" destOrd="0" presId="urn:microsoft.com/office/officeart/2005/8/layout/hierarchy2"/>
    <dgm:cxn modelId="{2447742B-F8C9-CB48-BDC1-40FD21247B25}" type="presParOf" srcId="{74DC785D-62E5-AC4B-AF2F-DFD762C4A4FC}" destId="{A52DCC97-83D0-1D4D-95FB-0E5F781A62F4}" srcOrd="3" destOrd="0" presId="urn:microsoft.com/office/officeart/2005/8/layout/hierarchy2"/>
    <dgm:cxn modelId="{1E37B6BB-B917-ED4F-AA19-326A00165305}" type="presParOf" srcId="{A52DCC97-83D0-1D4D-95FB-0E5F781A62F4}" destId="{AF7FB322-EA9B-2D45-907F-48C8A2C18B09}" srcOrd="0" destOrd="0" presId="urn:microsoft.com/office/officeart/2005/8/layout/hierarchy2"/>
    <dgm:cxn modelId="{3E49B142-00B3-AA4B-99FC-BE9AFB334688}" type="presParOf" srcId="{A52DCC97-83D0-1D4D-95FB-0E5F781A62F4}" destId="{E4C65E31-8990-6046-9CD5-443502E30A1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879511-EA15-41E2-8445-543405E59C9F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1AEF4D7F-5F38-4ABB-B7FD-37148F63FB9F}">
      <dgm:prSet phldrT="[Text]"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pPr algn="ctr">
            <a:spcAft>
              <a:spcPct val="35000"/>
            </a:spcAft>
          </a:pPr>
          <a:endParaRPr lang="en-US" sz="1400" dirty="0">
            <a:solidFill>
              <a:schemeClr val="tx1"/>
            </a:solidFill>
          </a:endParaRPr>
        </a:p>
        <a:p>
          <a:pPr algn="ctr">
            <a:spcAft>
              <a:spcPct val="35000"/>
            </a:spcAft>
          </a:pPr>
          <a:endParaRPr lang="en-US" sz="1400" dirty="0">
            <a:solidFill>
              <a:schemeClr val="tx1"/>
            </a:solidFill>
          </a:endParaRPr>
        </a:p>
      </dgm:t>
    </dgm:pt>
    <dgm:pt modelId="{4B75DC47-63FE-4A08-8151-B51AEAB4CE58}" type="parTrans" cxnId="{559E6EA7-1F7C-46CB-BBA9-1881237B1CAA}">
      <dgm:prSet/>
      <dgm:spPr/>
      <dgm:t>
        <a:bodyPr/>
        <a:lstStyle/>
        <a:p>
          <a:endParaRPr lang="en-US"/>
        </a:p>
      </dgm:t>
    </dgm:pt>
    <dgm:pt modelId="{1E5EE7C9-0485-46B6-AE68-BAC52835CD3E}" type="sibTrans" cxnId="{559E6EA7-1F7C-46CB-BBA9-1881237B1CAA}">
      <dgm:prSet/>
      <dgm:spPr/>
      <dgm:t>
        <a:bodyPr/>
        <a:lstStyle/>
        <a:p>
          <a:endParaRPr lang="en-US"/>
        </a:p>
      </dgm:t>
    </dgm:pt>
    <dgm:pt modelId="{B1B49915-F177-422E-88BD-9B7CE3918F7E}">
      <dgm:prSet phldrT="[Text]"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pPr algn="l">
            <a:spcAft>
              <a:spcPts val="0"/>
            </a:spcAft>
          </a:pPr>
          <a:endParaRPr lang="en-US" sz="1200" dirty="0">
            <a:solidFill>
              <a:schemeClr val="tx1"/>
            </a:solidFill>
          </a:endParaRPr>
        </a:p>
      </dgm:t>
    </dgm:pt>
    <dgm:pt modelId="{816934DC-D5FF-4407-A799-23EEA8A018F7}" type="parTrans" cxnId="{F6F9FEC4-A805-4B16-94DB-F20256052756}">
      <dgm:prSet/>
      <dgm:spPr/>
      <dgm:t>
        <a:bodyPr/>
        <a:lstStyle/>
        <a:p>
          <a:endParaRPr lang="en-US"/>
        </a:p>
      </dgm:t>
    </dgm:pt>
    <dgm:pt modelId="{FC7FAAD4-21CD-40AE-BAC2-480E21D86911}" type="sibTrans" cxnId="{F6F9FEC4-A805-4B16-94DB-F20256052756}">
      <dgm:prSet/>
      <dgm:spPr/>
      <dgm:t>
        <a:bodyPr/>
        <a:lstStyle/>
        <a:p>
          <a:endParaRPr lang="en-US"/>
        </a:p>
      </dgm:t>
    </dgm:pt>
    <dgm:pt modelId="{79DEB5B7-2010-4B4E-846A-50A92F666C3D}">
      <dgm:prSet phldrT="[Text]"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pPr algn="ctr">
            <a:spcAft>
              <a:spcPct val="35000"/>
            </a:spcAft>
          </a:pPr>
          <a:endParaRPr lang="en-US" sz="1400" dirty="0">
            <a:solidFill>
              <a:schemeClr val="tx1"/>
            </a:solidFill>
          </a:endParaRPr>
        </a:p>
        <a:p>
          <a:pPr algn="ctr">
            <a:spcAft>
              <a:spcPts val="0"/>
            </a:spcAft>
          </a:pPr>
          <a:endParaRPr lang="en-US" sz="1200" dirty="0">
            <a:solidFill>
              <a:schemeClr val="tx1"/>
            </a:solidFill>
          </a:endParaRPr>
        </a:p>
      </dgm:t>
    </dgm:pt>
    <dgm:pt modelId="{98D9D65E-F0E5-42D5-A917-B66DBCF6F73F}" type="parTrans" cxnId="{CCE962AD-2667-4008-A85C-80520E0585B6}">
      <dgm:prSet/>
      <dgm:spPr/>
      <dgm:t>
        <a:bodyPr/>
        <a:lstStyle/>
        <a:p>
          <a:endParaRPr lang="en-US"/>
        </a:p>
      </dgm:t>
    </dgm:pt>
    <dgm:pt modelId="{8E478B40-88C5-4C57-AF3F-A722622B372D}" type="sibTrans" cxnId="{CCE962AD-2667-4008-A85C-80520E0585B6}">
      <dgm:prSet/>
      <dgm:spPr/>
      <dgm:t>
        <a:bodyPr/>
        <a:lstStyle/>
        <a:p>
          <a:endParaRPr lang="en-US"/>
        </a:p>
      </dgm:t>
    </dgm:pt>
    <dgm:pt modelId="{781C54EC-8933-4F7C-9555-28BFB6FC57F9}">
      <dgm:prSet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pPr algn="r">
            <a:spcAft>
              <a:spcPts val="0"/>
            </a:spcAft>
          </a:pPr>
          <a:endParaRPr lang="en-US" sz="1200" dirty="0">
            <a:solidFill>
              <a:schemeClr val="tx1"/>
            </a:solidFill>
          </a:endParaRPr>
        </a:p>
      </dgm:t>
    </dgm:pt>
    <dgm:pt modelId="{AAD1F953-B6AA-4DC8-9545-7C2B00618D40}" type="parTrans" cxnId="{638AF032-0E60-4A4F-9219-98B095896D24}">
      <dgm:prSet/>
      <dgm:spPr/>
      <dgm:t>
        <a:bodyPr/>
        <a:lstStyle/>
        <a:p>
          <a:endParaRPr lang="en-US"/>
        </a:p>
      </dgm:t>
    </dgm:pt>
    <dgm:pt modelId="{5CB24350-55AF-485E-B78E-E2BF3215859C}" type="sibTrans" cxnId="{638AF032-0E60-4A4F-9219-98B095896D24}">
      <dgm:prSet/>
      <dgm:spPr/>
      <dgm:t>
        <a:bodyPr/>
        <a:lstStyle/>
        <a:p>
          <a:endParaRPr lang="en-US"/>
        </a:p>
      </dgm:t>
    </dgm:pt>
    <dgm:pt modelId="{2D5D5093-0B42-409B-91A7-9BEDD1D7F31B}" type="pres">
      <dgm:prSet presAssocID="{0B879511-EA15-41E2-8445-543405E59C9F}" presName="compositeShape" presStyleCnt="0">
        <dgm:presLayoutVars>
          <dgm:chMax val="7"/>
          <dgm:dir/>
          <dgm:resizeHandles val="exact"/>
        </dgm:presLayoutVars>
      </dgm:prSet>
      <dgm:spPr/>
    </dgm:pt>
    <dgm:pt modelId="{12BFDC82-D280-44D4-B18C-2416206B7025}" type="pres">
      <dgm:prSet presAssocID="{0B879511-EA15-41E2-8445-543405E59C9F}" presName="wedge1" presStyleLbl="node1" presStyleIdx="0" presStyleCnt="4" custLinFactNeighborX="-4147" custLinFactNeighborY="4277"/>
      <dgm:spPr/>
    </dgm:pt>
    <dgm:pt modelId="{4A826CD6-D429-4F36-BB33-0B21A02AF0C6}" type="pres">
      <dgm:prSet presAssocID="{0B879511-EA15-41E2-8445-543405E59C9F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34C43DB-6E21-47CB-A074-3F297DA72EBE}" type="pres">
      <dgm:prSet presAssocID="{0B879511-EA15-41E2-8445-543405E59C9F}" presName="wedge2" presStyleLbl="node1" presStyleIdx="1" presStyleCnt="4"/>
      <dgm:spPr/>
    </dgm:pt>
    <dgm:pt modelId="{E180EC63-AAFA-44A3-BD9A-C3EAA06D0844}" type="pres">
      <dgm:prSet presAssocID="{0B879511-EA15-41E2-8445-543405E59C9F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E216B9D-B37D-479A-A299-EDDBE299EBBF}" type="pres">
      <dgm:prSet presAssocID="{0B879511-EA15-41E2-8445-543405E59C9F}" presName="wedge3" presStyleLbl="node1" presStyleIdx="2" presStyleCnt="4"/>
      <dgm:spPr/>
    </dgm:pt>
    <dgm:pt modelId="{6DC7D387-5FF3-4DA7-AE8B-664FB904FF0A}" type="pres">
      <dgm:prSet presAssocID="{0B879511-EA15-41E2-8445-543405E59C9F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15433F1-E897-4871-B0F7-41FFBFC4734E}" type="pres">
      <dgm:prSet presAssocID="{0B879511-EA15-41E2-8445-543405E59C9F}" presName="wedge4" presStyleLbl="node1" presStyleIdx="3" presStyleCnt="4" custLinFactNeighborX="-147" custLinFactNeighborY="68"/>
      <dgm:spPr/>
    </dgm:pt>
    <dgm:pt modelId="{90E85647-128B-456C-8FD3-F119AA14F84E}" type="pres">
      <dgm:prSet presAssocID="{0B879511-EA15-41E2-8445-543405E59C9F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53FDE1F-00C5-40BB-8FCA-6BCF6AFE1CCF}" type="presOf" srcId="{79DEB5B7-2010-4B4E-846A-50A92F666C3D}" destId="{515433F1-E897-4871-B0F7-41FFBFC4734E}" srcOrd="0" destOrd="0" presId="urn:microsoft.com/office/officeart/2005/8/layout/chart3"/>
    <dgm:cxn modelId="{638AF032-0E60-4A4F-9219-98B095896D24}" srcId="{0B879511-EA15-41E2-8445-543405E59C9F}" destId="{781C54EC-8933-4F7C-9555-28BFB6FC57F9}" srcOrd="2" destOrd="0" parTransId="{AAD1F953-B6AA-4DC8-9545-7C2B00618D40}" sibTransId="{5CB24350-55AF-485E-B78E-E2BF3215859C}"/>
    <dgm:cxn modelId="{6F145F3F-5DB6-405F-A35E-D0A2883DD540}" type="presOf" srcId="{781C54EC-8933-4F7C-9555-28BFB6FC57F9}" destId="{6DC7D387-5FF3-4DA7-AE8B-664FB904FF0A}" srcOrd="1" destOrd="0" presId="urn:microsoft.com/office/officeart/2005/8/layout/chart3"/>
    <dgm:cxn modelId="{D54F5F82-30D7-4F7D-9D50-2B48F2FE0E2D}" type="presOf" srcId="{1AEF4D7F-5F38-4ABB-B7FD-37148F63FB9F}" destId="{4A826CD6-D429-4F36-BB33-0B21A02AF0C6}" srcOrd="1" destOrd="0" presId="urn:microsoft.com/office/officeart/2005/8/layout/chart3"/>
    <dgm:cxn modelId="{08ABFC89-B820-43D9-88C1-D4A67A4BB704}" type="presOf" srcId="{B1B49915-F177-422E-88BD-9B7CE3918F7E}" destId="{134C43DB-6E21-47CB-A074-3F297DA72EBE}" srcOrd="0" destOrd="0" presId="urn:microsoft.com/office/officeart/2005/8/layout/chart3"/>
    <dgm:cxn modelId="{559E6EA7-1F7C-46CB-BBA9-1881237B1CAA}" srcId="{0B879511-EA15-41E2-8445-543405E59C9F}" destId="{1AEF4D7F-5F38-4ABB-B7FD-37148F63FB9F}" srcOrd="0" destOrd="0" parTransId="{4B75DC47-63FE-4A08-8151-B51AEAB4CE58}" sibTransId="{1E5EE7C9-0485-46B6-AE68-BAC52835CD3E}"/>
    <dgm:cxn modelId="{CCE962AD-2667-4008-A85C-80520E0585B6}" srcId="{0B879511-EA15-41E2-8445-543405E59C9F}" destId="{79DEB5B7-2010-4B4E-846A-50A92F666C3D}" srcOrd="3" destOrd="0" parTransId="{98D9D65E-F0E5-42D5-A917-B66DBCF6F73F}" sibTransId="{8E478B40-88C5-4C57-AF3F-A722622B372D}"/>
    <dgm:cxn modelId="{CC9174B8-1C7C-4BA8-B70B-57124555B413}" type="presOf" srcId="{B1B49915-F177-422E-88BD-9B7CE3918F7E}" destId="{E180EC63-AAFA-44A3-BD9A-C3EAA06D0844}" srcOrd="1" destOrd="0" presId="urn:microsoft.com/office/officeart/2005/8/layout/chart3"/>
    <dgm:cxn modelId="{F6F9FEC4-A805-4B16-94DB-F20256052756}" srcId="{0B879511-EA15-41E2-8445-543405E59C9F}" destId="{B1B49915-F177-422E-88BD-9B7CE3918F7E}" srcOrd="1" destOrd="0" parTransId="{816934DC-D5FF-4407-A799-23EEA8A018F7}" sibTransId="{FC7FAAD4-21CD-40AE-BAC2-480E21D86911}"/>
    <dgm:cxn modelId="{8C6D89CE-E004-499C-9760-FA569F52AE15}" type="presOf" srcId="{79DEB5B7-2010-4B4E-846A-50A92F666C3D}" destId="{90E85647-128B-456C-8FD3-F119AA14F84E}" srcOrd="1" destOrd="0" presId="urn:microsoft.com/office/officeart/2005/8/layout/chart3"/>
    <dgm:cxn modelId="{9FEE04E8-036A-471E-B8F9-CA7A4B95E416}" type="presOf" srcId="{0B879511-EA15-41E2-8445-543405E59C9F}" destId="{2D5D5093-0B42-409B-91A7-9BEDD1D7F31B}" srcOrd="0" destOrd="0" presId="urn:microsoft.com/office/officeart/2005/8/layout/chart3"/>
    <dgm:cxn modelId="{534411F8-22E5-4F05-83D9-A198BD133876}" type="presOf" srcId="{781C54EC-8933-4F7C-9555-28BFB6FC57F9}" destId="{1E216B9D-B37D-479A-A299-EDDBE299EBBF}" srcOrd="0" destOrd="0" presId="urn:microsoft.com/office/officeart/2005/8/layout/chart3"/>
    <dgm:cxn modelId="{580E48FB-EC9D-46A6-82D3-5748A4B41D6F}" type="presOf" srcId="{1AEF4D7F-5F38-4ABB-B7FD-37148F63FB9F}" destId="{12BFDC82-D280-44D4-B18C-2416206B7025}" srcOrd="0" destOrd="0" presId="urn:microsoft.com/office/officeart/2005/8/layout/chart3"/>
    <dgm:cxn modelId="{457BFD4C-31D8-4FBC-9A9B-FB680574B26E}" type="presParOf" srcId="{2D5D5093-0B42-409B-91A7-9BEDD1D7F31B}" destId="{12BFDC82-D280-44D4-B18C-2416206B7025}" srcOrd="0" destOrd="0" presId="urn:microsoft.com/office/officeart/2005/8/layout/chart3"/>
    <dgm:cxn modelId="{058FC03A-F856-41BE-B32E-F2E05ED64772}" type="presParOf" srcId="{2D5D5093-0B42-409B-91A7-9BEDD1D7F31B}" destId="{4A826CD6-D429-4F36-BB33-0B21A02AF0C6}" srcOrd="1" destOrd="0" presId="urn:microsoft.com/office/officeart/2005/8/layout/chart3"/>
    <dgm:cxn modelId="{97E9B7F6-19B1-4B29-89E3-1A8F0878B4AC}" type="presParOf" srcId="{2D5D5093-0B42-409B-91A7-9BEDD1D7F31B}" destId="{134C43DB-6E21-47CB-A074-3F297DA72EBE}" srcOrd="2" destOrd="0" presId="urn:microsoft.com/office/officeart/2005/8/layout/chart3"/>
    <dgm:cxn modelId="{2F053FCB-F98C-472A-AC7A-D3A997699E26}" type="presParOf" srcId="{2D5D5093-0B42-409B-91A7-9BEDD1D7F31B}" destId="{E180EC63-AAFA-44A3-BD9A-C3EAA06D0844}" srcOrd="3" destOrd="0" presId="urn:microsoft.com/office/officeart/2005/8/layout/chart3"/>
    <dgm:cxn modelId="{0AB52065-9FE8-45F2-BA3F-A2785963F282}" type="presParOf" srcId="{2D5D5093-0B42-409B-91A7-9BEDD1D7F31B}" destId="{1E216B9D-B37D-479A-A299-EDDBE299EBBF}" srcOrd="4" destOrd="0" presId="urn:microsoft.com/office/officeart/2005/8/layout/chart3"/>
    <dgm:cxn modelId="{EA5D779A-F513-4601-9D3D-8177B2EC891F}" type="presParOf" srcId="{2D5D5093-0B42-409B-91A7-9BEDD1D7F31B}" destId="{6DC7D387-5FF3-4DA7-AE8B-664FB904FF0A}" srcOrd="5" destOrd="0" presId="urn:microsoft.com/office/officeart/2005/8/layout/chart3"/>
    <dgm:cxn modelId="{B3E84775-0038-48AB-B1BE-02C010835894}" type="presParOf" srcId="{2D5D5093-0B42-409B-91A7-9BEDD1D7F31B}" destId="{515433F1-E897-4871-B0F7-41FFBFC4734E}" srcOrd="6" destOrd="0" presId="urn:microsoft.com/office/officeart/2005/8/layout/chart3"/>
    <dgm:cxn modelId="{33046A56-7616-4690-9000-7B67FEA30190}" type="presParOf" srcId="{2D5D5093-0B42-409B-91A7-9BEDD1D7F31B}" destId="{90E85647-128B-456C-8FD3-F119AA14F84E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4EFCAB-14CF-4C7C-919C-773E654ED6C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FC614C-A7B8-4BEF-8D3D-7B8DE39F8134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NDA need assessments</a:t>
          </a:r>
        </a:p>
      </dgm:t>
    </dgm:pt>
    <dgm:pt modelId="{5D417A82-D995-4987-BD16-7E10EC6F1D77}" type="parTrans" cxnId="{745632B7-0BB4-4BF7-8DAE-84D8AF91C69A}">
      <dgm:prSet/>
      <dgm:spPr/>
      <dgm:t>
        <a:bodyPr/>
        <a:lstStyle/>
        <a:p>
          <a:endParaRPr lang="en-US"/>
        </a:p>
      </dgm:t>
    </dgm:pt>
    <dgm:pt modelId="{EBCE7E60-8C08-4DD3-9B22-2DE2CC6BC6FE}" type="sibTrans" cxnId="{745632B7-0BB4-4BF7-8DAE-84D8AF91C69A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5D03527A-424C-4049-9F0D-CF61BEA6A667}">
      <dgm:prSet phldrT="[Text]" custT="1"/>
      <dgm:spPr>
        <a:solidFill>
          <a:srgbClr val="00206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890" tIns="8890" rIns="8890" bIns="8890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Budgeting &amp; funding research</a:t>
          </a:r>
        </a:p>
      </dgm:t>
    </dgm:pt>
    <dgm:pt modelId="{C4CA67C8-8E50-4792-B959-9A67EAF4E625}" type="parTrans" cxnId="{8CC06230-D425-4250-B6A3-1FF29B55A6B0}">
      <dgm:prSet/>
      <dgm:spPr/>
      <dgm:t>
        <a:bodyPr/>
        <a:lstStyle/>
        <a:p>
          <a:endParaRPr lang="en-US"/>
        </a:p>
      </dgm:t>
    </dgm:pt>
    <dgm:pt modelId="{7FF0408D-2E1E-4246-B326-85DC462574FD}" type="sibTrans" cxnId="{8CC06230-D425-4250-B6A3-1FF29B55A6B0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5A72BAE6-D9C7-4038-9654-6D1F2B10745B}">
      <dgm:prSet phldrT="[Text]" custT="1"/>
      <dgm:spPr>
        <a:solidFill>
          <a:srgbClr val="00206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890" tIns="8890" rIns="8890" bIns="8890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Programme</a:t>
          </a:r>
          <a:r>
            <a:rPr lang="en-US" sz="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creation / approval</a:t>
          </a:r>
        </a:p>
      </dgm:t>
    </dgm:pt>
    <dgm:pt modelId="{5EA3346B-44DC-4F53-AF2A-75B34033DFCF}" type="parTrans" cxnId="{C3A7C7EA-CD9A-4CBD-A1C7-9B850B1CBC3E}">
      <dgm:prSet/>
      <dgm:spPr/>
      <dgm:t>
        <a:bodyPr/>
        <a:lstStyle/>
        <a:p>
          <a:endParaRPr lang="en-US"/>
        </a:p>
      </dgm:t>
    </dgm:pt>
    <dgm:pt modelId="{01A50215-6E66-464C-870A-AFD6D268A3BF}" type="sibTrans" cxnId="{C3A7C7EA-CD9A-4CBD-A1C7-9B850B1CBC3E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5CAB90D0-585E-46BA-BAF9-4C57324266F8}">
      <dgm:prSet phldrT="[Text]" custT="1"/>
      <dgm:spPr>
        <a:solidFill>
          <a:srgbClr val="00206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890" tIns="8890" rIns="8890" bIns="8890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Speaker selection</a:t>
          </a:r>
        </a:p>
      </dgm:t>
    </dgm:pt>
    <dgm:pt modelId="{3BB3FE68-E40A-4108-BF6B-FF492EF5CFB9}" type="parTrans" cxnId="{48530A64-9F94-4414-A8FE-6A90AE1BFD7D}">
      <dgm:prSet/>
      <dgm:spPr/>
      <dgm:t>
        <a:bodyPr/>
        <a:lstStyle/>
        <a:p>
          <a:endParaRPr lang="en-US"/>
        </a:p>
      </dgm:t>
    </dgm:pt>
    <dgm:pt modelId="{EC0A9493-789B-4245-930E-39AB2C0D9446}" type="sibTrans" cxnId="{48530A64-9F94-4414-A8FE-6A90AE1BFD7D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2102116D-480F-42F0-A936-8A32E604FD32}">
      <dgm:prSet phldrT="[Text]" custT="1"/>
      <dgm:spPr>
        <a:solidFill>
          <a:srgbClr val="00206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890" tIns="8890" rIns="8890" bIns="8890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Communication &amp; promotion</a:t>
          </a:r>
        </a:p>
      </dgm:t>
    </dgm:pt>
    <dgm:pt modelId="{448EFFF3-3CB6-490F-A0FD-1FB4F4223707}" type="parTrans" cxnId="{1BD83584-8820-4937-95A2-DA0728FCF24E}">
      <dgm:prSet/>
      <dgm:spPr/>
      <dgm:t>
        <a:bodyPr/>
        <a:lstStyle/>
        <a:p>
          <a:endParaRPr lang="en-US"/>
        </a:p>
      </dgm:t>
    </dgm:pt>
    <dgm:pt modelId="{7699E39C-28C9-4628-8BC0-DE32AF7D110A}" type="sibTrans" cxnId="{1BD83584-8820-4937-95A2-DA0728FCF24E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42834A4B-B7D8-4A2D-9C90-38EFDEB3493A}">
      <dgm:prSet custT="1"/>
      <dgm:spPr>
        <a:solidFill>
          <a:srgbClr val="00206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890" tIns="8890" rIns="8890" bIns="8890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Event delivery</a:t>
          </a:r>
        </a:p>
      </dgm:t>
    </dgm:pt>
    <dgm:pt modelId="{45C5FA29-4C5C-4E7E-AF45-9C9622C1FCDD}" type="parTrans" cxnId="{46B665F5-39CD-4B6B-9145-1DD17AB8BBFE}">
      <dgm:prSet/>
      <dgm:spPr/>
      <dgm:t>
        <a:bodyPr/>
        <a:lstStyle/>
        <a:p>
          <a:endParaRPr lang="en-US"/>
        </a:p>
      </dgm:t>
    </dgm:pt>
    <dgm:pt modelId="{BAF8357D-1AFB-4F43-B6EA-E952B9CD2A6D}" type="sibTrans" cxnId="{46B665F5-39CD-4B6B-9145-1DD17AB8BBFE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F8979D98-160C-4976-8AAD-6987D1F9F4BF}">
      <dgm:prSet custT="1"/>
      <dgm:spPr>
        <a:solidFill>
          <a:srgbClr val="00206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890" tIns="8890" rIns="8890" bIns="8890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Event assessment &amp; statistics</a:t>
          </a:r>
        </a:p>
      </dgm:t>
    </dgm:pt>
    <dgm:pt modelId="{0756EC3E-4523-4182-AD30-2B4CD56313A5}" type="parTrans" cxnId="{69BF7446-9700-47F5-8699-0DBC82398F78}">
      <dgm:prSet/>
      <dgm:spPr/>
      <dgm:t>
        <a:bodyPr/>
        <a:lstStyle/>
        <a:p>
          <a:endParaRPr lang="en-US"/>
        </a:p>
      </dgm:t>
    </dgm:pt>
    <dgm:pt modelId="{71B6A50A-E0CA-485C-ADCD-F8A035D2079F}" type="sibTrans" cxnId="{69BF7446-9700-47F5-8699-0DBC82398F78}">
      <dgm:prSet/>
      <dgm:spPr/>
      <dgm:t>
        <a:bodyPr/>
        <a:lstStyle/>
        <a:p>
          <a:endParaRPr lang="en-US"/>
        </a:p>
      </dgm:t>
    </dgm:pt>
    <dgm:pt modelId="{2932D7E6-04E6-418A-9AE7-2D3C6564D917}" type="pres">
      <dgm:prSet presAssocID="{3C4EFCAB-14CF-4C7C-919C-773E654ED6CB}" presName="cycle" presStyleCnt="0">
        <dgm:presLayoutVars>
          <dgm:dir/>
          <dgm:resizeHandles val="exact"/>
        </dgm:presLayoutVars>
      </dgm:prSet>
      <dgm:spPr/>
    </dgm:pt>
    <dgm:pt modelId="{894CC965-DE4A-4444-B006-9ABD7E8870DA}" type="pres">
      <dgm:prSet presAssocID="{43FC614C-A7B8-4BEF-8D3D-7B8DE39F8134}" presName="node" presStyleLbl="node1" presStyleIdx="0" presStyleCnt="7">
        <dgm:presLayoutVars>
          <dgm:bulletEnabled val="1"/>
        </dgm:presLayoutVars>
      </dgm:prSet>
      <dgm:spPr/>
    </dgm:pt>
    <dgm:pt modelId="{1E75E2F2-38B9-4D2F-BB9A-35F2C202530D}" type="pres">
      <dgm:prSet presAssocID="{EBCE7E60-8C08-4DD3-9B22-2DE2CC6BC6FE}" presName="sibTrans" presStyleLbl="sibTrans2D1" presStyleIdx="0" presStyleCnt="7"/>
      <dgm:spPr/>
    </dgm:pt>
    <dgm:pt modelId="{C1BC5927-C69C-4881-8325-C63E08312E36}" type="pres">
      <dgm:prSet presAssocID="{EBCE7E60-8C08-4DD3-9B22-2DE2CC6BC6FE}" presName="connectorText" presStyleLbl="sibTrans2D1" presStyleIdx="0" presStyleCnt="7"/>
      <dgm:spPr/>
    </dgm:pt>
    <dgm:pt modelId="{71681D1F-75D5-4DA2-9485-011398EE6FDF}" type="pres">
      <dgm:prSet presAssocID="{5D03527A-424C-4049-9F0D-CF61BEA6A667}" presName="node" presStyleLbl="node1" presStyleIdx="1" presStyleCnt="7">
        <dgm:presLayoutVars>
          <dgm:bulletEnabled val="1"/>
        </dgm:presLayoutVars>
      </dgm:prSet>
      <dgm:spPr>
        <a:xfrm>
          <a:off x="3354864" y="611121"/>
          <a:ext cx="935527" cy="935527"/>
        </a:xfrm>
        <a:prstGeom prst="ellipse">
          <a:avLst/>
        </a:prstGeom>
      </dgm:spPr>
    </dgm:pt>
    <dgm:pt modelId="{7D1B8676-C932-4756-921B-E56C671523D4}" type="pres">
      <dgm:prSet presAssocID="{7FF0408D-2E1E-4246-B326-85DC462574FD}" presName="sibTrans" presStyleLbl="sibTrans2D1" presStyleIdx="1" presStyleCnt="7"/>
      <dgm:spPr/>
    </dgm:pt>
    <dgm:pt modelId="{CB73B54B-E7A7-4A23-9CAB-3436C17E64EC}" type="pres">
      <dgm:prSet presAssocID="{7FF0408D-2E1E-4246-B326-85DC462574FD}" presName="connectorText" presStyleLbl="sibTrans2D1" presStyleIdx="1" presStyleCnt="7"/>
      <dgm:spPr/>
    </dgm:pt>
    <dgm:pt modelId="{87C56AD6-408D-4355-B496-A643923AC93A}" type="pres">
      <dgm:prSet presAssocID="{5A72BAE6-D9C7-4038-9654-6D1F2B10745B}" presName="node" presStyleLbl="node1" presStyleIdx="2" presStyleCnt="7">
        <dgm:presLayoutVars>
          <dgm:bulletEnabled val="1"/>
        </dgm:presLayoutVars>
      </dgm:prSet>
      <dgm:spPr>
        <a:xfrm>
          <a:off x="3667196" y="1979534"/>
          <a:ext cx="935527" cy="935527"/>
        </a:xfrm>
        <a:prstGeom prst="ellipse">
          <a:avLst/>
        </a:prstGeom>
      </dgm:spPr>
    </dgm:pt>
    <dgm:pt modelId="{04B3470C-A35E-4B07-BB29-952BF30FB4AA}" type="pres">
      <dgm:prSet presAssocID="{01A50215-6E66-464C-870A-AFD6D268A3BF}" presName="sibTrans" presStyleLbl="sibTrans2D1" presStyleIdx="2" presStyleCnt="7"/>
      <dgm:spPr/>
    </dgm:pt>
    <dgm:pt modelId="{366B07AC-9AEB-416E-A19F-F9EB8C83F688}" type="pres">
      <dgm:prSet presAssocID="{01A50215-6E66-464C-870A-AFD6D268A3BF}" presName="connectorText" presStyleLbl="sibTrans2D1" presStyleIdx="2" presStyleCnt="7"/>
      <dgm:spPr/>
    </dgm:pt>
    <dgm:pt modelId="{DCB28E5F-E575-4289-B72B-26D952C952E1}" type="pres">
      <dgm:prSet presAssocID="{5CAB90D0-585E-46BA-BAF9-4C57324266F8}" presName="node" presStyleLbl="node1" presStyleIdx="3" presStyleCnt="7">
        <dgm:presLayoutVars>
          <dgm:bulletEnabled val="1"/>
        </dgm:presLayoutVars>
      </dgm:prSet>
      <dgm:spPr>
        <a:xfrm>
          <a:off x="2792063" y="3076916"/>
          <a:ext cx="935527" cy="935527"/>
        </a:xfrm>
        <a:prstGeom prst="ellipse">
          <a:avLst/>
        </a:prstGeom>
      </dgm:spPr>
    </dgm:pt>
    <dgm:pt modelId="{4D071FB9-61F6-4124-9593-1C1B3AFBCCE5}" type="pres">
      <dgm:prSet presAssocID="{EC0A9493-789B-4245-930E-39AB2C0D9446}" presName="sibTrans" presStyleLbl="sibTrans2D1" presStyleIdx="3" presStyleCnt="7"/>
      <dgm:spPr/>
    </dgm:pt>
    <dgm:pt modelId="{CF3FB14C-4D53-419E-92EB-6CA063C7E4A9}" type="pres">
      <dgm:prSet presAssocID="{EC0A9493-789B-4245-930E-39AB2C0D9446}" presName="connectorText" presStyleLbl="sibTrans2D1" presStyleIdx="3" presStyleCnt="7"/>
      <dgm:spPr/>
    </dgm:pt>
    <dgm:pt modelId="{EF61D704-21AE-40E9-8BD2-41CDACA62206}" type="pres">
      <dgm:prSet presAssocID="{2102116D-480F-42F0-A936-8A32E604FD32}" presName="node" presStyleLbl="node1" presStyleIdx="4" presStyleCnt="7">
        <dgm:presLayoutVars>
          <dgm:bulletEnabled val="1"/>
        </dgm:presLayoutVars>
      </dgm:prSet>
      <dgm:spPr>
        <a:xfrm>
          <a:off x="1388459" y="3076916"/>
          <a:ext cx="935527" cy="935527"/>
        </a:xfrm>
        <a:prstGeom prst="ellipse">
          <a:avLst/>
        </a:prstGeom>
      </dgm:spPr>
    </dgm:pt>
    <dgm:pt modelId="{4C47C0F6-34E4-4B33-A484-2B76CF75CA3D}" type="pres">
      <dgm:prSet presAssocID="{7699E39C-28C9-4628-8BC0-DE32AF7D110A}" presName="sibTrans" presStyleLbl="sibTrans2D1" presStyleIdx="4" presStyleCnt="7"/>
      <dgm:spPr/>
    </dgm:pt>
    <dgm:pt modelId="{E5A5629A-D6C5-4E24-9300-AEAD0148EA50}" type="pres">
      <dgm:prSet presAssocID="{7699E39C-28C9-4628-8BC0-DE32AF7D110A}" presName="connectorText" presStyleLbl="sibTrans2D1" presStyleIdx="4" presStyleCnt="7"/>
      <dgm:spPr/>
    </dgm:pt>
    <dgm:pt modelId="{EB0C30F4-CA16-453D-AC98-2F41659F3279}" type="pres">
      <dgm:prSet presAssocID="{42834A4B-B7D8-4A2D-9C90-38EFDEB3493A}" presName="node" presStyleLbl="node1" presStyleIdx="5" presStyleCnt="7">
        <dgm:presLayoutVars>
          <dgm:bulletEnabled val="1"/>
        </dgm:presLayoutVars>
      </dgm:prSet>
      <dgm:spPr>
        <a:xfrm>
          <a:off x="513326" y="1979534"/>
          <a:ext cx="935527" cy="935527"/>
        </a:xfrm>
        <a:prstGeom prst="ellipse">
          <a:avLst/>
        </a:prstGeom>
      </dgm:spPr>
    </dgm:pt>
    <dgm:pt modelId="{4986EB06-4C91-4EF0-BC9A-E53057042076}" type="pres">
      <dgm:prSet presAssocID="{BAF8357D-1AFB-4F43-B6EA-E952B9CD2A6D}" presName="sibTrans" presStyleLbl="sibTrans2D1" presStyleIdx="5" presStyleCnt="7"/>
      <dgm:spPr/>
    </dgm:pt>
    <dgm:pt modelId="{70CEE36E-E9BD-4E26-924D-C9F5F5C06773}" type="pres">
      <dgm:prSet presAssocID="{BAF8357D-1AFB-4F43-B6EA-E952B9CD2A6D}" presName="connectorText" presStyleLbl="sibTrans2D1" presStyleIdx="5" presStyleCnt="7"/>
      <dgm:spPr/>
    </dgm:pt>
    <dgm:pt modelId="{7819AB7C-E6EF-427F-9241-22FD0FF504E5}" type="pres">
      <dgm:prSet presAssocID="{F8979D98-160C-4976-8AAD-6987D1F9F4BF}" presName="node" presStyleLbl="node1" presStyleIdx="6" presStyleCnt="7">
        <dgm:presLayoutVars>
          <dgm:bulletEnabled val="1"/>
        </dgm:presLayoutVars>
      </dgm:prSet>
      <dgm:spPr>
        <a:xfrm>
          <a:off x="825658" y="611121"/>
          <a:ext cx="935527" cy="935527"/>
        </a:xfrm>
        <a:prstGeom prst="ellipse">
          <a:avLst/>
        </a:prstGeom>
      </dgm:spPr>
    </dgm:pt>
    <dgm:pt modelId="{164EE40D-33AB-4A0B-86AD-7B1E1923EBB6}" type="pres">
      <dgm:prSet presAssocID="{71B6A50A-E0CA-485C-ADCD-F8A035D2079F}" presName="sibTrans" presStyleLbl="sibTrans2D1" presStyleIdx="6" presStyleCnt="7"/>
      <dgm:spPr>
        <a:prstGeom prst="mathMinus">
          <a:avLst/>
        </a:prstGeom>
      </dgm:spPr>
    </dgm:pt>
    <dgm:pt modelId="{A0F589E6-B473-4D38-AC93-554C49C42738}" type="pres">
      <dgm:prSet presAssocID="{71B6A50A-E0CA-485C-ADCD-F8A035D2079F}" presName="connectorText" presStyleLbl="sibTrans2D1" presStyleIdx="6" presStyleCnt="7"/>
      <dgm:spPr/>
    </dgm:pt>
  </dgm:ptLst>
  <dgm:cxnLst>
    <dgm:cxn modelId="{1C517804-CD89-487B-B94C-3EA8ADDAB43A}" type="presOf" srcId="{EBCE7E60-8C08-4DD3-9B22-2DE2CC6BC6FE}" destId="{C1BC5927-C69C-4881-8325-C63E08312E36}" srcOrd="1" destOrd="0" presId="urn:microsoft.com/office/officeart/2005/8/layout/cycle2"/>
    <dgm:cxn modelId="{B62F6813-D198-471B-8BF9-DC76BEC0B966}" type="presOf" srcId="{2102116D-480F-42F0-A936-8A32E604FD32}" destId="{EF61D704-21AE-40E9-8BD2-41CDACA62206}" srcOrd="0" destOrd="0" presId="urn:microsoft.com/office/officeart/2005/8/layout/cycle2"/>
    <dgm:cxn modelId="{86E54E15-98EC-4128-A6B1-700DD3A6B09C}" type="presOf" srcId="{01A50215-6E66-464C-870A-AFD6D268A3BF}" destId="{04B3470C-A35E-4B07-BB29-952BF30FB4AA}" srcOrd="0" destOrd="0" presId="urn:microsoft.com/office/officeart/2005/8/layout/cycle2"/>
    <dgm:cxn modelId="{1BB99517-5393-4A6B-81A6-C9221D5E8A3B}" type="presOf" srcId="{7699E39C-28C9-4628-8BC0-DE32AF7D110A}" destId="{E5A5629A-D6C5-4E24-9300-AEAD0148EA50}" srcOrd="1" destOrd="0" presId="urn:microsoft.com/office/officeart/2005/8/layout/cycle2"/>
    <dgm:cxn modelId="{5B3D5527-7E93-4744-BBC6-BD4C152518F9}" type="presOf" srcId="{71B6A50A-E0CA-485C-ADCD-F8A035D2079F}" destId="{164EE40D-33AB-4A0B-86AD-7B1E1923EBB6}" srcOrd="0" destOrd="0" presId="urn:microsoft.com/office/officeart/2005/8/layout/cycle2"/>
    <dgm:cxn modelId="{A0B0D928-78A3-4796-9C32-2BF89E5D16A8}" type="presOf" srcId="{BAF8357D-1AFB-4F43-B6EA-E952B9CD2A6D}" destId="{70CEE36E-E9BD-4E26-924D-C9F5F5C06773}" srcOrd="1" destOrd="0" presId="urn:microsoft.com/office/officeart/2005/8/layout/cycle2"/>
    <dgm:cxn modelId="{F38E4A2C-17B8-42B9-BE7F-E1DCCDA1E37C}" type="presOf" srcId="{43FC614C-A7B8-4BEF-8D3D-7B8DE39F8134}" destId="{894CC965-DE4A-4444-B006-9ABD7E8870DA}" srcOrd="0" destOrd="0" presId="urn:microsoft.com/office/officeart/2005/8/layout/cycle2"/>
    <dgm:cxn modelId="{3A5B842E-2858-425A-9A98-7AA1774292BD}" type="presOf" srcId="{7FF0408D-2E1E-4246-B326-85DC462574FD}" destId="{7D1B8676-C932-4756-921B-E56C671523D4}" srcOrd="0" destOrd="0" presId="urn:microsoft.com/office/officeart/2005/8/layout/cycle2"/>
    <dgm:cxn modelId="{8CC06230-D425-4250-B6A3-1FF29B55A6B0}" srcId="{3C4EFCAB-14CF-4C7C-919C-773E654ED6CB}" destId="{5D03527A-424C-4049-9F0D-CF61BEA6A667}" srcOrd="1" destOrd="0" parTransId="{C4CA67C8-8E50-4792-B959-9A67EAF4E625}" sibTransId="{7FF0408D-2E1E-4246-B326-85DC462574FD}"/>
    <dgm:cxn modelId="{92BC923A-8CBA-424F-B7B2-3DF6C816A533}" type="presOf" srcId="{BAF8357D-1AFB-4F43-B6EA-E952B9CD2A6D}" destId="{4986EB06-4C91-4EF0-BC9A-E53057042076}" srcOrd="0" destOrd="0" presId="urn:microsoft.com/office/officeart/2005/8/layout/cycle2"/>
    <dgm:cxn modelId="{69BF7446-9700-47F5-8699-0DBC82398F78}" srcId="{3C4EFCAB-14CF-4C7C-919C-773E654ED6CB}" destId="{F8979D98-160C-4976-8AAD-6987D1F9F4BF}" srcOrd="6" destOrd="0" parTransId="{0756EC3E-4523-4182-AD30-2B4CD56313A5}" sibTransId="{71B6A50A-E0CA-485C-ADCD-F8A035D2079F}"/>
    <dgm:cxn modelId="{381DA14C-DF60-46DD-AD9C-142B61FF22ED}" type="presOf" srcId="{EC0A9493-789B-4245-930E-39AB2C0D9446}" destId="{CF3FB14C-4D53-419E-92EB-6CA063C7E4A9}" srcOrd="1" destOrd="0" presId="urn:microsoft.com/office/officeart/2005/8/layout/cycle2"/>
    <dgm:cxn modelId="{EDF90851-5A18-47E4-A169-0441A4052EAC}" type="presOf" srcId="{5CAB90D0-585E-46BA-BAF9-4C57324266F8}" destId="{DCB28E5F-E575-4289-B72B-26D952C952E1}" srcOrd="0" destOrd="0" presId="urn:microsoft.com/office/officeart/2005/8/layout/cycle2"/>
    <dgm:cxn modelId="{48530A64-9F94-4414-A8FE-6A90AE1BFD7D}" srcId="{3C4EFCAB-14CF-4C7C-919C-773E654ED6CB}" destId="{5CAB90D0-585E-46BA-BAF9-4C57324266F8}" srcOrd="3" destOrd="0" parTransId="{3BB3FE68-E40A-4108-BF6B-FF492EF5CFB9}" sibTransId="{EC0A9493-789B-4245-930E-39AB2C0D9446}"/>
    <dgm:cxn modelId="{C3E4976A-8B73-4A4A-8E8D-82FE319912E4}" type="presOf" srcId="{3C4EFCAB-14CF-4C7C-919C-773E654ED6CB}" destId="{2932D7E6-04E6-418A-9AE7-2D3C6564D917}" srcOrd="0" destOrd="0" presId="urn:microsoft.com/office/officeart/2005/8/layout/cycle2"/>
    <dgm:cxn modelId="{0B0F3075-A651-4489-9AC5-5EA6922F6EA2}" type="presOf" srcId="{7FF0408D-2E1E-4246-B326-85DC462574FD}" destId="{CB73B54B-E7A7-4A23-9CAB-3436C17E64EC}" srcOrd="1" destOrd="0" presId="urn:microsoft.com/office/officeart/2005/8/layout/cycle2"/>
    <dgm:cxn modelId="{1BD83584-8820-4937-95A2-DA0728FCF24E}" srcId="{3C4EFCAB-14CF-4C7C-919C-773E654ED6CB}" destId="{2102116D-480F-42F0-A936-8A32E604FD32}" srcOrd="4" destOrd="0" parTransId="{448EFFF3-3CB6-490F-A0FD-1FB4F4223707}" sibTransId="{7699E39C-28C9-4628-8BC0-DE32AF7D110A}"/>
    <dgm:cxn modelId="{77BB7E9A-0942-4391-A893-11530E654802}" type="presOf" srcId="{EBCE7E60-8C08-4DD3-9B22-2DE2CC6BC6FE}" destId="{1E75E2F2-38B9-4D2F-BB9A-35F2C202530D}" srcOrd="0" destOrd="0" presId="urn:microsoft.com/office/officeart/2005/8/layout/cycle2"/>
    <dgm:cxn modelId="{9EC5D7AA-8D15-4C14-9D99-DE1583E71EB9}" type="presOf" srcId="{5D03527A-424C-4049-9F0D-CF61BEA6A667}" destId="{71681D1F-75D5-4DA2-9485-011398EE6FDF}" srcOrd="0" destOrd="0" presId="urn:microsoft.com/office/officeart/2005/8/layout/cycle2"/>
    <dgm:cxn modelId="{CBA6F3B5-3198-42E4-8D17-7CB890A55D62}" type="presOf" srcId="{5A72BAE6-D9C7-4038-9654-6D1F2B10745B}" destId="{87C56AD6-408D-4355-B496-A643923AC93A}" srcOrd="0" destOrd="0" presId="urn:microsoft.com/office/officeart/2005/8/layout/cycle2"/>
    <dgm:cxn modelId="{745632B7-0BB4-4BF7-8DAE-84D8AF91C69A}" srcId="{3C4EFCAB-14CF-4C7C-919C-773E654ED6CB}" destId="{43FC614C-A7B8-4BEF-8D3D-7B8DE39F8134}" srcOrd="0" destOrd="0" parTransId="{5D417A82-D995-4987-BD16-7E10EC6F1D77}" sibTransId="{EBCE7E60-8C08-4DD3-9B22-2DE2CC6BC6FE}"/>
    <dgm:cxn modelId="{5F50E4C9-A513-44F4-B989-2484BF70DC07}" type="presOf" srcId="{7699E39C-28C9-4628-8BC0-DE32AF7D110A}" destId="{4C47C0F6-34E4-4B33-A484-2B76CF75CA3D}" srcOrd="0" destOrd="0" presId="urn:microsoft.com/office/officeart/2005/8/layout/cycle2"/>
    <dgm:cxn modelId="{7CA021CF-DD4B-433A-833D-5D9F489E54C3}" type="presOf" srcId="{01A50215-6E66-464C-870A-AFD6D268A3BF}" destId="{366B07AC-9AEB-416E-A19F-F9EB8C83F688}" srcOrd="1" destOrd="0" presId="urn:microsoft.com/office/officeart/2005/8/layout/cycle2"/>
    <dgm:cxn modelId="{D3CE63D9-A7F7-459C-8F97-8285252E61A9}" type="presOf" srcId="{42834A4B-B7D8-4A2D-9C90-38EFDEB3493A}" destId="{EB0C30F4-CA16-453D-AC98-2F41659F3279}" srcOrd="0" destOrd="0" presId="urn:microsoft.com/office/officeart/2005/8/layout/cycle2"/>
    <dgm:cxn modelId="{629CFDE6-D548-41A7-8A9F-C8D8C29118D1}" type="presOf" srcId="{F8979D98-160C-4976-8AAD-6987D1F9F4BF}" destId="{7819AB7C-E6EF-427F-9241-22FD0FF504E5}" srcOrd="0" destOrd="0" presId="urn:microsoft.com/office/officeart/2005/8/layout/cycle2"/>
    <dgm:cxn modelId="{C3A7C7EA-CD9A-4CBD-A1C7-9B850B1CBC3E}" srcId="{3C4EFCAB-14CF-4C7C-919C-773E654ED6CB}" destId="{5A72BAE6-D9C7-4038-9654-6D1F2B10745B}" srcOrd="2" destOrd="0" parTransId="{5EA3346B-44DC-4F53-AF2A-75B34033DFCF}" sibTransId="{01A50215-6E66-464C-870A-AFD6D268A3BF}"/>
    <dgm:cxn modelId="{F3DA5FF2-471A-45A6-AADE-16A58B598672}" type="presOf" srcId="{71B6A50A-E0CA-485C-ADCD-F8A035D2079F}" destId="{A0F589E6-B473-4D38-AC93-554C49C42738}" srcOrd="1" destOrd="0" presId="urn:microsoft.com/office/officeart/2005/8/layout/cycle2"/>
    <dgm:cxn modelId="{46B665F5-39CD-4B6B-9145-1DD17AB8BBFE}" srcId="{3C4EFCAB-14CF-4C7C-919C-773E654ED6CB}" destId="{42834A4B-B7D8-4A2D-9C90-38EFDEB3493A}" srcOrd="5" destOrd="0" parTransId="{45C5FA29-4C5C-4E7E-AF45-9C9622C1FCDD}" sibTransId="{BAF8357D-1AFB-4F43-B6EA-E952B9CD2A6D}"/>
    <dgm:cxn modelId="{8FB810FF-45AB-4B9C-9F95-0A3B9E2CD48F}" type="presOf" srcId="{EC0A9493-789B-4245-930E-39AB2C0D9446}" destId="{4D071FB9-61F6-4124-9593-1C1B3AFBCCE5}" srcOrd="0" destOrd="0" presId="urn:microsoft.com/office/officeart/2005/8/layout/cycle2"/>
    <dgm:cxn modelId="{07A8AE86-7431-4525-9264-469828A193A0}" type="presParOf" srcId="{2932D7E6-04E6-418A-9AE7-2D3C6564D917}" destId="{894CC965-DE4A-4444-B006-9ABD7E8870DA}" srcOrd="0" destOrd="0" presId="urn:microsoft.com/office/officeart/2005/8/layout/cycle2"/>
    <dgm:cxn modelId="{D35C3876-7B51-4407-B970-2F59D96255DF}" type="presParOf" srcId="{2932D7E6-04E6-418A-9AE7-2D3C6564D917}" destId="{1E75E2F2-38B9-4D2F-BB9A-35F2C202530D}" srcOrd="1" destOrd="0" presId="urn:microsoft.com/office/officeart/2005/8/layout/cycle2"/>
    <dgm:cxn modelId="{2D106ABF-0547-42C3-A347-8AFFEC68CEA1}" type="presParOf" srcId="{1E75E2F2-38B9-4D2F-BB9A-35F2C202530D}" destId="{C1BC5927-C69C-4881-8325-C63E08312E36}" srcOrd="0" destOrd="0" presId="urn:microsoft.com/office/officeart/2005/8/layout/cycle2"/>
    <dgm:cxn modelId="{2161FFB8-50A5-43BF-8415-28CD6659BDB8}" type="presParOf" srcId="{2932D7E6-04E6-418A-9AE7-2D3C6564D917}" destId="{71681D1F-75D5-4DA2-9485-011398EE6FDF}" srcOrd="2" destOrd="0" presId="urn:microsoft.com/office/officeart/2005/8/layout/cycle2"/>
    <dgm:cxn modelId="{B70BBA99-C9EE-47B5-AE2C-C6EFD82BF604}" type="presParOf" srcId="{2932D7E6-04E6-418A-9AE7-2D3C6564D917}" destId="{7D1B8676-C932-4756-921B-E56C671523D4}" srcOrd="3" destOrd="0" presId="urn:microsoft.com/office/officeart/2005/8/layout/cycle2"/>
    <dgm:cxn modelId="{8EAF2CA1-4137-42C9-8405-6EC02D5A0F59}" type="presParOf" srcId="{7D1B8676-C932-4756-921B-E56C671523D4}" destId="{CB73B54B-E7A7-4A23-9CAB-3436C17E64EC}" srcOrd="0" destOrd="0" presId="urn:microsoft.com/office/officeart/2005/8/layout/cycle2"/>
    <dgm:cxn modelId="{8F74EC69-C3A5-473A-A0C0-02A0D92D578B}" type="presParOf" srcId="{2932D7E6-04E6-418A-9AE7-2D3C6564D917}" destId="{87C56AD6-408D-4355-B496-A643923AC93A}" srcOrd="4" destOrd="0" presId="urn:microsoft.com/office/officeart/2005/8/layout/cycle2"/>
    <dgm:cxn modelId="{3F7EE4A9-A305-47E6-B786-1140161E4936}" type="presParOf" srcId="{2932D7E6-04E6-418A-9AE7-2D3C6564D917}" destId="{04B3470C-A35E-4B07-BB29-952BF30FB4AA}" srcOrd="5" destOrd="0" presId="urn:microsoft.com/office/officeart/2005/8/layout/cycle2"/>
    <dgm:cxn modelId="{BDE60277-33FE-448A-8D67-2CCDE8F6CC6E}" type="presParOf" srcId="{04B3470C-A35E-4B07-BB29-952BF30FB4AA}" destId="{366B07AC-9AEB-416E-A19F-F9EB8C83F688}" srcOrd="0" destOrd="0" presId="urn:microsoft.com/office/officeart/2005/8/layout/cycle2"/>
    <dgm:cxn modelId="{90A64A7B-D1C7-4CC8-AA2E-866D0D7FC992}" type="presParOf" srcId="{2932D7E6-04E6-418A-9AE7-2D3C6564D917}" destId="{DCB28E5F-E575-4289-B72B-26D952C952E1}" srcOrd="6" destOrd="0" presId="urn:microsoft.com/office/officeart/2005/8/layout/cycle2"/>
    <dgm:cxn modelId="{E3B5E612-1D58-412B-9874-B751BB5FE683}" type="presParOf" srcId="{2932D7E6-04E6-418A-9AE7-2D3C6564D917}" destId="{4D071FB9-61F6-4124-9593-1C1B3AFBCCE5}" srcOrd="7" destOrd="0" presId="urn:microsoft.com/office/officeart/2005/8/layout/cycle2"/>
    <dgm:cxn modelId="{733E6DC3-6DD5-4D8B-A628-2EF8F9573C60}" type="presParOf" srcId="{4D071FB9-61F6-4124-9593-1C1B3AFBCCE5}" destId="{CF3FB14C-4D53-419E-92EB-6CA063C7E4A9}" srcOrd="0" destOrd="0" presId="urn:microsoft.com/office/officeart/2005/8/layout/cycle2"/>
    <dgm:cxn modelId="{B3853878-B65A-4648-AFCE-D87BDFF4D815}" type="presParOf" srcId="{2932D7E6-04E6-418A-9AE7-2D3C6564D917}" destId="{EF61D704-21AE-40E9-8BD2-41CDACA62206}" srcOrd="8" destOrd="0" presId="urn:microsoft.com/office/officeart/2005/8/layout/cycle2"/>
    <dgm:cxn modelId="{EDA7A3FA-DAAE-41E9-A139-41AE40BE4E63}" type="presParOf" srcId="{2932D7E6-04E6-418A-9AE7-2D3C6564D917}" destId="{4C47C0F6-34E4-4B33-A484-2B76CF75CA3D}" srcOrd="9" destOrd="0" presId="urn:microsoft.com/office/officeart/2005/8/layout/cycle2"/>
    <dgm:cxn modelId="{65784A3D-3880-4B11-9F71-01ACFBBD5246}" type="presParOf" srcId="{4C47C0F6-34E4-4B33-A484-2B76CF75CA3D}" destId="{E5A5629A-D6C5-4E24-9300-AEAD0148EA50}" srcOrd="0" destOrd="0" presId="urn:microsoft.com/office/officeart/2005/8/layout/cycle2"/>
    <dgm:cxn modelId="{5AF960B0-6CE7-4D39-A600-E38661066ECE}" type="presParOf" srcId="{2932D7E6-04E6-418A-9AE7-2D3C6564D917}" destId="{EB0C30F4-CA16-453D-AC98-2F41659F3279}" srcOrd="10" destOrd="0" presId="urn:microsoft.com/office/officeart/2005/8/layout/cycle2"/>
    <dgm:cxn modelId="{98CA0122-F8AF-47C5-ADB1-A097BA9AD6C6}" type="presParOf" srcId="{2932D7E6-04E6-418A-9AE7-2D3C6564D917}" destId="{4986EB06-4C91-4EF0-BC9A-E53057042076}" srcOrd="11" destOrd="0" presId="urn:microsoft.com/office/officeart/2005/8/layout/cycle2"/>
    <dgm:cxn modelId="{25527C5B-964A-4A8A-BCBF-47D9A9CEAAE9}" type="presParOf" srcId="{4986EB06-4C91-4EF0-BC9A-E53057042076}" destId="{70CEE36E-E9BD-4E26-924D-C9F5F5C06773}" srcOrd="0" destOrd="0" presId="urn:microsoft.com/office/officeart/2005/8/layout/cycle2"/>
    <dgm:cxn modelId="{0CF46D5B-FDD3-490F-8148-9954B58FEECF}" type="presParOf" srcId="{2932D7E6-04E6-418A-9AE7-2D3C6564D917}" destId="{7819AB7C-E6EF-427F-9241-22FD0FF504E5}" srcOrd="12" destOrd="0" presId="urn:microsoft.com/office/officeart/2005/8/layout/cycle2"/>
    <dgm:cxn modelId="{932AB496-C298-4CB8-AAF0-410322F4CC0A}" type="presParOf" srcId="{2932D7E6-04E6-418A-9AE7-2D3C6564D917}" destId="{164EE40D-33AB-4A0B-86AD-7B1E1923EBB6}" srcOrd="13" destOrd="0" presId="urn:microsoft.com/office/officeart/2005/8/layout/cycle2"/>
    <dgm:cxn modelId="{52DD07A8-BB3E-4EFA-8743-802829EEB357}" type="presParOf" srcId="{164EE40D-33AB-4A0B-86AD-7B1E1923EBB6}" destId="{A0F589E6-B473-4D38-AC93-554C49C4273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7D0DE-7183-DA42-A881-D944353F5717}">
      <dsp:nvSpPr>
        <dsp:cNvPr id="0" name=""/>
        <dsp:cNvSpPr/>
      </dsp:nvSpPr>
      <dsp:spPr>
        <a:xfrm>
          <a:off x="3351" y="1811446"/>
          <a:ext cx="1495499" cy="747749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Format</a:t>
          </a:r>
        </a:p>
      </dsp:txBody>
      <dsp:txXfrm>
        <a:off x="25252" y="1833347"/>
        <a:ext cx="1451697" cy="703947"/>
      </dsp:txXfrm>
    </dsp:sp>
    <dsp:sp modelId="{7EE7EBBD-C55A-3B47-9297-66C591DA0A7F}">
      <dsp:nvSpPr>
        <dsp:cNvPr id="0" name=""/>
        <dsp:cNvSpPr/>
      </dsp:nvSpPr>
      <dsp:spPr>
        <a:xfrm rot="19457599">
          <a:off x="1429608" y="1956324"/>
          <a:ext cx="736685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736685" y="140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779533" y="1951926"/>
        <a:ext cx="36834" cy="36834"/>
      </dsp:txXfrm>
    </dsp:sp>
    <dsp:sp modelId="{89099FC4-605D-304E-8F52-7D10022CF4B1}">
      <dsp:nvSpPr>
        <dsp:cNvPr id="0" name=""/>
        <dsp:cNvSpPr/>
      </dsp:nvSpPr>
      <dsp:spPr>
        <a:xfrm>
          <a:off x="2097050" y="1381490"/>
          <a:ext cx="1495499" cy="747749"/>
        </a:xfrm>
        <a:prstGeom prst="roundRect">
          <a:avLst>
            <a:gd name="adj" fmla="val 10000"/>
          </a:avLst>
        </a:prstGeom>
        <a:solidFill>
          <a:srgbClr val="C00000">
            <a:alpha val="41176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rgbClr val="C00000"/>
              </a:solidFill>
            </a:rPr>
            <a:t>in person</a:t>
          </a:r>
        </a:p>
      </dsp:txBody>
      <dsp:txXfrm>
        <a:off x="2118951" y="1403391"/>
        <a:ext cx="1451697" cy="703947"/>
      </dsp:txXfrm>
    </dsp:sp>
    <dsp:sp modelId="{3039DAD1-4C0E-B746-A45B-BEB59BDC92E5}">
      <dsp:nvSpPr>
        <dsp:cNvPr id="0" name=""/>
        <dsp:cNvSpPr/>
      </dsp:nvSpPr>
      <dsp:spPr>
        <a:xfrm rot="2142401">
          <a:off x="1429608" y="2386280"/>
          <a:ext cx="736685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736685" y="140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779533" y="2381882"/>
        <a:ext cx="36834" cy="36834"/>
      </dsp:txXfrm>
    </dsp:sp>
    <dsp:sp modelId="{AF7FB322-EA9B-2D45-907F-48C8A2C18B09}">
      <dsp:nvSpPr>
        <dsp:cNvPr id="0" name=""/>
        <dsp:cNvSpPr/>
      </dsp:nvSpPr>
      <dsp:spPr>
        <a:xfrm>
          <a:off x="2097050" y="2241402"/>
          <a:ext cx="1495499" cy="747749"/>
        </a:xfrm>
        <a:prstGeom prst="roundRect">
          <a:avLst>
            <a:gd name="adj" fmla="val 10000"/>
          </a:avLst>
        </a:prstGeom>
        <a:solidFill>
          <a:srgbClr val="E9A2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rgbClr val="C00000"/>
              </a:solidFill>
            </a:rPr>
            <a:t>online</a:t>
          </a:r>
        </a:p>
      </dsp:txBody>
      <dsp:txXfrm>
        <a:off x="2118951" y="2263303"/>
        <a:ext cx="1451697" cy="703947"/>
      </dsp:txXfrm>
    </dsp:sp>
    <dsp:sp modelId="{3180A2CA-62A6-DB4A-BB7D-FA590A00BC77}">
      <dsp:nvSpPr>
        <dsp:cNvPr id="0" name=""/>
        <dsp:cNvSpPr/>
      </dsp:nvSpPr>
      <dsp:spPr>
        <a:xfrm rot="19457599">
          <a:off x="3523306" y="2386280"/>
          <a:ext cx="736685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736685" y="140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873232" y="2381882"/>
        <a:ext cx="36834" cy="36834"/>
      </dsp:txXfrm>
    </dsp:sp>
    <dsp:sp modelId="{8FEFB467-F0B8-7A46-898B-AB1CEEEF5C8D}">
      <dsp:nvSpPr>
        <dsp:cNvPr id="0" name=""/>
        <dsp:cNvSpPr/>
      </dsp:nvSpPr>
      <dsp:spPr>
        <a:xfrm>
          <a:off x="4190749" y="1811446"/>
          <a:ext cx="1495499" cy="747749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600" kern="1200" dirty="0"/>
        </a:p>
      </dsp:txBody>
      <dsp:txXfrm>
        <a:off x="4212650" y="1833347"/>
        <a:ext cx="1451697" cy="703947"/>
      </dsp:txXfrm>
    </dsp:sp>
    <dsp:sp modelId="{0891426E-6B1C-CA4F-9987-959655D16B74}">
      <dsp:nvSpPr>
        <dsp:cNvPr id="0" name=""/>
        <dsp:cNvSpPr/>
      </dsp:nvSpPr>
      <dsp:spPr>
        <a:xfrm rot="2142401">
          <a:off x="3523306" y="2816236"/>
          <a:ext cx="736685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736685" y="140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873232" y="2811838"/>
        <a:ext cx="36834" cy="36834"/>
      </dsp:txXfrm>
    </dsp:sp>
    <dsp:sp modelId="{15DFDBDF-B616-ED42-89C6-98E14B49F19C}">
      <dsp:nvSpPr>
        <dsp:cNvPr id="0" name=""/>
        <dsp:cNvSpPr/>
      </dsp:nvSpPr>
      <dsp:spPr>
        <a:xfrm>
          <a:off x="4190749" y="2671358"/>
          <a:ext cx="1495499" cy="747749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600" kern="1200"/>
        </a:p>
      </dsp:txBody>
      <dsp:txXfrm>
        <a:off x="4212650" y="2693259"/>
        <a:ext cx="1451697" cy="7039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7D0DE-7183-DA42-A881-D944353F5717}">
      <dsp:nvSpPr>
        <dsp:cNvPr id="0" name=""/>
        <dsp:cNvSpPr/>
      </dsp:nvSpPr>
      <dsp:spPr>
        <a:xfrm>
          <a:off x="4177" y="1564821"/>
          <a:ext cx="2097310" cy="1048655"/>
        </a:xfrm>
        <a:prstGeom prst="roundRect">
          <a:avLst>
            <a:gd name="adj" fmla="val 10000"/>
          </a:avLst>
        </a:prstGeom>
        <a:solidFill>
          <a:srgbClr val="0049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Programme type</a:t>
          </a:r>
        </a:p>
      </dsp:txBody>
      <dsp:txXfrm>
        <a:off x="34891" y="1595535"/>
        <a:ext cx="2035882" cy="987227"/>
      </dsp:txXfrm>
    </dsp:sp>
    <dsp:sp modelId="{7EE7EBBD-C55A-3B47-9297-66C591DA0A7F}">
      <dsp:nvSpPr>
        <dsp:cNvPr id="0" name=""/>
        <dsp:cNvSpPr/>
      </dsp:nvSpPr>
      <dsp:spPr>
        <a:xfrm rot="19414104">
          <a:off x="1999091" y="1755409"/>
          <a:ext cx="1047890" cy="45175"/>
        </a:xfrm>
        <a:custGeom>
          <a:avLst/>
          <a:gdLst/>
          <a:ahLst/>
          <a:cxnLst/>
          <a:rect l="0" t="0" r="0" b="0"/>
          <a:pathLst>
            <a:path>
              <a:moveTo>
                <a:pt x="0" y="22587"/>
              </a:moveTo>
              <a:lnTo>
                <a:pt x="1047890" y="225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96839" y="1751800"/>
        <a:ext cx="52394" cy="52394"/>
      </dsp:txXfrm>
    </dsp:sp>
    <dsp:sp modelId="{89099FC4-605D-304E-8F52-7D10022CF4B1}">
      <dsp:nvSpPr>
        <dsp:cNvPr id="0" name=""/>
        <dsp:cNvSpPr/>
      </dsp:nvSpPr>
      <dsp:spPr>
        <a:xfrm>
          <a:off x="2944585" y="942518"/>
          <a:ext cx="2097310" cy="1048655"/>
        </a:xfrm>
        <a:prstGeom prst="roundRect">
          <a:avLst>
            <a:gd name="adj" fmla="val 10000"/>
          </a:avLst>
        </a:prstGeom>
        <a:solidFill>
          <a:srgbClr val="FFFFFF"/>
        </a:solidFill>
        <a:ln w="28575" cap="flat" cmpd="sng" algn="ctr">
          <a:solidFill>
            <a:srgbClr val="00498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rgbClr val="00498F"/>
              </a:solidFill>
            </a:rPr>
            <a:t>Stand alone</a:t>
          </a:r>
        </a:p>
      </dsp:txBody>
      <dsp:txXfrm>
        <a:off x="2975299" y="973232"/>
        <a:ext cx="2035882" cy="987227"/>
      </dsp:txXfrm>
    </dsp:sp>
    <dsp:sp modelId="{3039DAD1-4C0E-B746-A45B-BEB59BDC92E5}">
      <dsp:nvSpPr>
        <dsp:cNvPr id="0" name=""/>
        <dsp:cNvSpPr/>
      </dsp:nvSpPr>
      <dsp:spPr>
        <a:xfrm rot="2142401">
          <a:off x="2004380" y="2368049"/>
          <a:ext cx="1033138" cy="45175"/>
        </a:xfrm>
        <a:custGeom>
          <a:avLst/>
          <a:gdLst/>
          <a:ahLst/>
          <a:cxnLst/>
          <a:rect l="0" t="0" r="0" b="0"/>
          <a:pathLst>
            <a:path>
              <a:moveTo>
                <a:pt x="0" y="22587"/>
              </a:moveTo>
              <a:lnTo>
                <a:pt x="1033138" y="225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95121" y="2364809"/>
        <a:ext cx="51656" cy="51656"/>
      </dsp:txXfrm>
    </dsp:sp>
    <dsp:sp modelId="{AF7FB322-EA9B-2D45-907F-48C8A2C18B09}">
      <dsp:nvSpPr>
        <dsp:cNvPr id="0" name=""/>
        <dsp:cNvSpPr/>
      </dsp:nvSpPr>
      <dsp:spPr>
        <a:xfrm>
          <a:off x="2940412" y="2167798"/>
          <a:ext cx="2097310" cy="1048655"/>
        </a:xfrm>
        <a:prstGeom prst="roundRect">
          <a:avLst>
            <a:gd name="adj" fmla="val 10000"/>
          </a:avLst>
        </a:prstGeom>
        <a:solidFill>
          <a:srgbClr val="FFFFFF"/>
        </a:solidFill>
        <a:ln w="28575" cap="flat" cmpd="sng" algn="ctr">
          <a:solidFill>
            <a:srgbClr val="00498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rgbClr val="00498F"/>
              </a:solidFill>
            </a:rPr>
            <a:t>Within your national event</a:t>
          </a:r>
        </a:p>
      </dsp:txBody>
      <dsp:txXfrm>
        <a:off x="2971126" y="2198512"/>
        <a:ext cx="2035882" cy="9872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FDC82-D280-44D4-B18C-2416206B7025}">
      <dsp:nvSpPr>
        <dsp:cNvPr id="0" name=""/>
        <dsp:cNvSpPr/>
      </dsp:nvSpPr>
      <dsp:spPr>
        <a:xfrm>
          <a:off x="1730627" y="603852"/>
          <a:ext cx="5163926" cy="5163926"/>
        </a:xfrm>
        <a:prstGeom prst="pie">
          <a:avLst>
            <a:gd name="adj1" fmla="val 16200000"/>
            <a:gd name="adj2" fmla="val 0"/>
          </a:avLst>
        </a:pr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chemeClr val="tx1"/>
            </a:solidFill>
          </a:endParaRPr>
        </a:p>
      </dsp:txBody>
      <dsp:txXfrm>
        <a:off x="4371607" y="1559178"/>
        <a:ext cx="1905734" cy="1536882"/>
      </dsp:txXfrm>
    </dsp:sp>
    <dsp:sp modelId="{134C43DB-6E21-47CB-A074-3F297DA72EBE}">
      <dsp:nvSpPr>
        <dsp:cNvPr id="0" name=""/>
        <dsp:cNvSpPr/>
      </dsp:nvSpPr>
      <dsp:spPr>
        <a:xfrm>
          <a:off x="1727153" y="600613"/>
          <a:ext cx="5163926" cy="5163926"/>
        </a:xfrm>
        <a:prstGeom prst="pie">
          <a:avLst>
            <a:gd name="adj1" fmla="val 0"/>
            <a:gd name="adj2" fmla="val 5400000"/>
          </a:avLst>
        </a:pr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200" kern="1200" dirty="0">
            <a:solidFill>
              <a:schemeClr val="tx1"/>
            </a:solidFill>
          </a:endParaRPr>
        </a:p>
      </dsp:txBody>
      <dsp:txXfrm>
        <a:off x="4401329" y="3274789"/>
        <a:ext cx="1905734" cy="1536882"/>
      </dsp:txXfrm>
    </dsp:sp>
    <dsp:sp modelId="{1E216B9D-B37D-479A-A299-EDDBE299EBBF}">
      <dsp:nvSpPr>
        <dsp:cNvPr id="0" name=""/>
        <dsp:cNvSpPr/>
      </dsp:nvSpPr>
      <dsp:spPr>
        <a:xfrm>
          <a:off x="1727153" y="600613"/>
          <a:ext cx="5163926" cy="5163926"/>
        </a:xfrm>
        <a:prstGeom prst="pie">
          <a:avLst>
            <a:gd name="adj1" fmla="val 5400000"/>
            <a:gd name="adj2" fmla="val 10800000"/>
          </a:avLst>
        </a:pr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200" kern="1200" dirty="0">
            <a:solidFill>
              <a:schemeClr val="tx1"/>
            </a:solidFill>
          </a:endParaRPr>
        </a:p>
      </dsp:txBody>
      <dsp:txXfrm>
        <a:off x="2311168" y="3274789"/>
        <a:ext cx="1905734" cy="1536882"/>
      </dsp:txXfrm>
    </dsp:sp>
    <dsp:sp modelId="{515433F1-E897-4871-B0F7-41FFBFC4734E}">
      <dsp:nvSpPr>
        <dsp:cNvPr id="0" name=""/>
        <dsp:cNvSpPr/>
      </dsp:nvSpPr>
      <dsp:spPr>
        <a:xfrm>
          <a:off x="1719562" y="604125"/>
          <a:ext cx="5163926" cy="5163926"/>
        </a:xfrm>
        <a:prstGeom prst="pie">
          <a:avLst>
            <a:gd name="adj1" fmla="val 10800000"/>
            <a:gd name="adj2" fmla="val 16200000"/>
          </a:avLst>
        </a:pr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200" kern="1200" dirty="0">
            <a:solidFill>
              <a:schemeClr val="tx1"/>
            </a:solidFill>
          </a:endParaRPr>
        </a:p>
      </dsp:txBody>
      <dsp:txXfrm>
        <a:off x="2303577" y="1556992"/>
        <a:ext cx="1905734" cy="15368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CC965-DE4A-4444-B006-9ABD7E8870DA}">
      <dsp:nvSpPr>
        <dsp:cNvPr id="0" name=""/>
        <dsp:cNvSpPr/>
      </dsp:nvSpPr>
      <dsp:spPr>
        <a:xfrm>
          <a:off x="2317532" y="835"/>
          <a:ext cx="1079933" cy="1079933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NDA need assessments</a:t>
          </a:r>
        </a:p>
      </dsp:txBody>
      <dsp:txXfrm>
        <a:off x="2475685" y="158988"/>
        <a:ext cx="763627" cy="763627"/>
      </dsp:txXfrm>
    </dsp:sp>
    <dsp:sp modelId="{1E75E2F2-38B9-4D2F-BB9A-35F2C202530D}">
      <dsp:nvSpPr>
        <dsp:cNvPr id="0" name=""/>
        <dsp:cNvSpPr/>
      </dsp:nvSpPr>
      <dsp:spPr>
        <a:xfrm rot="1542857">
          <a:off x="3436961" y="706608"/>
          <a:ext cx="286522" cy="36447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441217" y="760855"/>
        <a:ext cx="200565" cy="218687"/>
      </dsp:txXfrm>
    </dsp:sp>
    <dsp:sp modelId="{71681D1F-75D5-4DA2-9485-011398EE6FDF}">
      <dsp:nvSpPr>
        <dsp:cNvPr id="0" name=""/>
        <dsp:cNvSpPr/>
      </dsp:nvSpPr>
      <dsp:spPr>
        <a:xfrm>
          <a:off x="3777590" y="703962"/>
          <a:ext cx="1079933" cy="1079933"/>
        </a:xfrm>
        <a:prstGeom prst="ellipse">
          <a:avLst/>
        </a:prstGeom>
        <a:solidFill>
          <a:srgbClr val="00206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Budgeting &amp; funding research</a:t>
          </a:r>
        </a:p>
      </dsp:txBody>
      <dsp:txXfrm>
        <a:off x="3935743" y="862115"/>
        <a:ext cx="763627" cy="763627"/>
      </dsp:txXfrm>
    </dsp:sp>
    <dsp:sp modelId="{7D1B8676-C932-4756-921B-E56C671523D4}">
      <dsp:nvSpPr>
        <dsp:cNvPr id="0" name=""/>
        <dsp:cNvSpPr/>
      </dsp:nvSpPr>
      <dsp:spPr>
        <a:xfrm rot="4628571">
          <a:off x="4352794" y="1843740"/>
          <a:ext cx="286522" cy="36447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386209" y="1874734"/>
        <a:ext cx="200565" cy="218687"/>
      </dsp:txXfrm>
    </dsp:sp>
    <dsp:sp modelId="{87C56AD6-408D-4355-B496-A643923AC93A}">
      <dsp:nvSpPr>
        <dsp:cNvPr id="0" name=""/>
        <dsp:cNvSpPr/>
      </dsp:nvSpPr>
      <dsp:spPr>
        <a:xfrm>
          <a:off x="4138195" y="2283873"/>
          <a:ext cx="1079933" cy="1079933"/>
        </a:xfrm>
        <a:prstGeom prst="ellipse">
          <a:avLst/>
        </a:prstGeom>
        <a:solidFill>
          <a:srgbClr val="00206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Programme</a:t>
          </a:r>
          <a:r>
            <a:rPr lang="en-US" sz="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creation / approval</a:t>
          </a:r>
        </a:p>
      </dsp:txBody>
      <dsp:txXfrm>
        <a:off x="4296348" y="2442026"/>
        <a:ext cx="763627" cy="763627"/>
      </dsp:txXfrm>
    </dsp:sp>
    <dsp:sp modelId="{04B3470C-A35E-4B07-BB29-952BF30FB4AA}">
      <dsp:nvSpPr>
        <dsp:cNvPr id="0" name=""/>
        <dsp:cNvSpPr/>
      </dsp:nvSpPr>
      <dsp:spPr>
        <a:xfrm rot="7714286">
          <a:off x="4034761" y="3268757"/>
          <a:ext cx="286522" cy="36447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4104536" y="3308050"/>
        <a:ext cx="200565" cy="218687"/>
      </dsp:txXfrm>
    </dsp:sp>
    <dsp:sp modelId="{DCB28E5F-E575-4289-B72B-26D952C952E1}">
      <dsp:nvSpPr>
        <dsp:cNvPr id="0" name=""/>
        <dsp:cNvSpPr/>
      </dsp:nvSpPr>
      <dsp:spPr>
        <a:xfrm>
          <a:off x="3127803" y="3550864"/>
          <a:ext cx="1079933" cy="1079933"/>
        </a:xfrm>
        <a:prstGeom prst="ellipse">
          <a:avLst/>
        </a:prstGeom>
        <a:solidFill>
          <a:srgbClr val="00206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Speaker selection</a:t>
          </a:r>
        </a:p>
      </dsp:txBody>
      <dsp:txXfrm>
        <a:off x="3285956" y="3709017"/>
        <a:ext cx="763627" cy="763627"/>
      </dsp:txXfrm>
    </dsp:sp>
    <dsp:sp modelId="{4D071FB9-61F6-4124-9593-1C1B3AFBCCE5}">
      <dsp:nvSpPr>
        <dsp:cNvPr id="0" name=""/>
        <dsp:cNvSpPr/>
      </dsp:nvSpPr>
      <dsp:spPr>
        <a:xfrm rot="10800000">
          <a:off x="2722347" y="3908593"/>
          <a:ext cx="286522" cy="36447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2808304" y="3981488"/>
        <a:ext cx="200565" cy="218687"/>
      </dsp:txXfrm>
    </dsp:sp>
    <dsp:sp modelId="{EF61D704-21AE-40E9-8BD2-41CDACA62206}">
      <dsp:nvSpPr>
        <dsp:cNvPr id="0" name=""/>
        <dsp:cNvSpPr/>
      </dsp:nvSpPr>
      <dsp:spPr>
        <a:xfrm>
          <a:off x="1507261" y="3550864"/>
          <a:ext cx="1079933" cy="1079933"/>
        </a:xfrm>
        <a:prstGeom prst="ellipse">
          <a:avLst/>
        </a:prstGeom>
        <a:solidFill>
          <a:srgbClr val="00206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Communication &amp; promotion</a:t>
          </a:r>
        </a:p>
      </dsp:txBody>
      <dsp:txXfrm>
        <a:off x="1665414" y="3709017"/>
        <a:ext cx="763627" cy="763627"/>
      </dsp:txXfrm>
    </dsp:sp>
    <dsp:sp modelId="{4C47C0F6-34E4-4B33-A484-2B76CF75CA3D}">
      <dsp:nvSpPr>
        <dsp:cNvPr id="0" name=""/>
        <dsp:cNvSpPr/>
      </dsp:nvSpPr>
      <dsp:spPr>
        <a:xfrm rot="13885714">
          <a:off x="1403827" y="3281437"/>
          <a:ext cx="286522" cy="36447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1473602" y="3387934"/>
        <a:ext cx="200565" cy="218687"/>
      </dsp:txXfrm>
    </dsp:sp>
    <dsp:sp modelId="{EB0C30F4-CA16-453D-AC98-2F41659F3279}">
      <dsp:nvSpPr>
        <dsp:cNvPr id="0" name=""/>
        <dsp:cNvSpPr/>
      </dsp:nvSpPr>
      <dsp:spPr>
        <a:xfrm>
          <a:off x="496869" y="2283873"/>
          <a:ext cx="1079933" cy="1079933"/>
        </a:xfrm>
        <a:prstGeom prst="ellipse">
          <a:avLst/>
        </a:prstGeom>
        <a:solidFill>
          <a:srgbClr val="00206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Event delivery</a:t>
          </a:r>
        </a:p>
      </dsp:txBody>
      <dsp:txXfrm>
        <a:off x="655022" y="2442026"/>
        <a:ext cx="763627" cy="763627"/>
      </dsp:txXfrm>
    </dsp:sp>
    <dsp:sp modelId="{4986EB06-4C91-4EF0-BC9A-E53057042076}">
      <dsp:nvSpPr>
        <dsp:cNvPr id="0" name=""/>
        <dsp:cNvSpPr/>
      </dsp:nvSpPr>
      <dsp:spPr>
        <a:xfrm rot="16971429">
          <a:off x="1072073" y="1859551"/>
          <a:ext cx="286522" cy="36447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105488" y="1974347"/>
        <a:ext cx="200565" cy="218687"/>
      </dsp:txXfrm>
    </dsp:sp>
    <dsp:sp modelId="{7819AB7C-E6EF-427F-9241-22FD0FF504E5}">
      <dsp:nvSpPr>
        <dsp:cNvPr id="0" name=""/>
        <dsp:cNvSpPr/>
      </dsp:nvSpPr>
      <dsp:spPr>
        <a:xfrm>
          <a:off x="857474" y="703962"/>
          <a:ext cx="1079933" cy="1079933"/>
        </a:xfrm>
        <a:prstGeom prst="ellipse">
          <a:avLst/>
        </a:prstGeom>
        <a:solidFill>
          <a:srgbClr val="00206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Event assessment &amp; statistics</a:t>
          </a:r>
        </a:p>
      </dsp:txBody>
      <dsp:txXfrm>
        <a:off x="1015627" y="862115"/>
        <a:ext cx="763627" cy="763627"/>
      </dsp:txXfrm>
    </dsp:sp>
    <dsp:sp modelId="{164EE40D-33AB-4A0B-86AD-7B1E1923EBB6}">
      <dsp:nvSpPr>
        <dsp:cNvPr id="0" name=""/>
        <dsp:cNvSpPr/>
      </dsp:nvSpPr>
      <dsp:spPr>
        <a:xfrm rot="20057143">
          <a:off x="1976903" y="713645"/>
          <a:ext cx="286522" cy="364477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981159" y="805188"/>
        <a:ext cx="200565" cy="218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96585" y="769256"/>
            <a:ext cx="3044719" cy="467231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/>
            </a:lvl1pPr>
          </a:lstStyle>
          <a:p>
            <a:fld id="{7EB012AE-AB2C-D44C-B37C-9698103B0B17}" type="datetimeFigureOut">
              <a:rPr lang="en-US" smtClean="0"/>
              <a:t>9/17/22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95067" y="8652351"/>
            <a:ext cx="3044719" cy="467230"/>
          </a:xfrm>
          <a:prstGeom prst="rect">
            <a:avLst/>
          </a:prstGeom>
        </p:spPr>
        <p:txBody>
          <a:bodyPr vert="horz" lIns="91017" tIns="46237" rIns="92473" bIns="4623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84645" y="8652351"/>
            <a:ext cx="3044719" cy="467230"/>
          </a:xfrm>
          <a:prstGeom prst="rect">
            <a:avLst/>
          </a:prstGeom>
        </p:spPr>
        <p:txBody>
          <a:bodyPr vert="horz" lIns="91017" tIns="46237" rIns="92473" bIns="46237" rtlCol="0" anchor="b"/>
          <a:lstStyle>
            <a:lvl1pPr algn="r">
              <a:defRPr sz="1200"/>
            </a:lvl1pPr>
          </a:lstStyle>
          <a:p>
            <a:fld id="{A4518266-6FB8-BB43-A937-C9B881E596F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1547"/>
            <a:ext cx="7024649" cy="757710"/>
          </a:xfrm>
          <a:prstGeom prst="rect">
            <a:avLst/>
          </a:prstGeom>
        </p:spPr>
      </p:pic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283520" y="302026"/>
            <a:ext cx="3044719" cy="467231"/>
          </a:xfrm>
          <a:prstGeom prst="rect">
            <a:avLst/>
          </a:prstGeom>
        </p:spPr>
        <p:txBody>
          <a:bodyPr vert="horz" lIns="0" tIns="46237" rIns="92473" bIns="46237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95067" y="293300"/>
            <a:ext cx="3044719" cy="467231"/>
          </a:xfrm>
          <a:prstGeom prst="rect">
            <a:avLst/>
          </a:prstGeom>
        </p:spPr>
        <p:txBody>
          <a:bodyPr vert="horz" lIns="91017" tIns="46237" rIns="92473" bIns="4623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84645" y="293300"/>
            <a:ext cx="3044719" cy="467231"/>
          </a:xfrm>
          <a:prstGeom prst="rect">
            <a:avLst/>
          </a:prstGeom>
        </p:spPr>
        <p:txBody>
          <a:bodyPr vert="horz" lIns="91017" tIns="46237" rIns="92473" bIns="46237" rtlCol="0"/>
          <a:lstStyle>
            <a:lvl1pPr algn="r">
              <a:defRPr sz="1200"/>
            </a:lvl1pPr>
          </a:lstStyle>
          <a:p>
            <a:fld id="{F6E6EC6A-736F-427C-84D0-6FACA94F2C46}" type="datetimeFigureOut">
              <a:rPr lang="en-US" smtClean="0"/>
              <a:t>9/17/22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3" tIns="46237" rIns="92473" bIns="4623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9"/>
          </a:xfrm>
          <a:prstGeom prst="rect">
            <a:avLst/>
          </a:prstGeom>
        </p:spPr>
        <p:txBody>
          <a:bodyPr vert="horz" lIns="92473" tIns="46237" rIns="92473" bIns="4623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95067" y="8652351"/>
            <a:ext cx="3044719" cy="467230"/>
          </a:xfrm>
          <a:prstGeom prst="rect">
            <a:avLst/>
          </a:prstGeom>
        </p:spPr>
        <p:txBody>
          <a:bodyPr vert="horz" lIns="91017" tIns="46237" rIns="92473" bIns="4623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84645" y="8652351"/>
            <a:ext cx="3044719" cy="467230"/>
          </a:xfrm>
          <a:prstGeom prst="rect">
            <a:avLst/>
          </a:prstGeom>
        </p:spPr>
        <p:txBody>
          <a:bodyPr vert="horz" lIns="91017" tIns="46237" rIns="92473" bIns="46237" rtlCol="0" anchor="b"/>
          <a:lstStyle>
            <a:lvl1pPr algn="r">
              <a:defRPr sz="1200"/>
            </a:lvl1pPr>
          </a:lstStyle>
          <a:p>
            <a:fld id="{305744FA-7D65-471E-BDFC-54D8349B6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6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Education= event-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744FA-7D65-471E-BDFC-54D8349B63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82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be pleased to answer any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744FA-7D65-471E-BDFC-54D8349B63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36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where most needed.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744FA-7D65-471E-BDFC-54D8349B63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06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744FA-7D65-471E-BDFC-54D8349B63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22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744FA-7D65-471E-BDFC-54D8349B63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5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744FA-7D65-471E-BDFC-54D8349B63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13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744FA-7D65-471E-BDFC-54D8349B63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74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744FA-7D65-471E-BDFC-54D8349B63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70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744FA-7D65-471E-BDFC-54D8349B63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53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FDI is looking at the way forward with the CE programme</a:t>
            </a:r>
          </a:p>
          <a:p>
            <a:r>
              <a:rPr lang="en-CH" dirty="0"/>
              <a:t>1st workshop during mid-year</a:t>
            </a:r>
          </a:p>
          <a:p>
            <a:r>
              <a:rPr lang="en-CH" dirty="0"/>
              <a:t>2nd workshop</a:t>
            </a:r>
          </a:p>
          <a:p>
            <a:endParaRPr lang="en-CH" dirty="0"/>
          </a:p>
          <a:p>
            <a:r>
              <a:rPr lang="en-GB" dirty="0"/>
              <a:t>D</a:t>
            </a:r>
            <a:r>
              <a:rPr lang="en-CH" dirty="0"/>
              <a:t>efine priorities</a:t>
            </a:r>
          </a:p>
          <a:p>
            <a:r>
              <a:rPr lang="en-GB" dirty="0"/>
              <a:t>I</a:t>
            </a:r>
            <a:r>
              <a:rPr lang="en-CH" dirty="0"/>
              <a:t>dentify innovatives ways in presenting CE programmes. + thanks for need assesssment</a:t>
            </a:r>
          </a:p>
          <a:p>
            <a:endParaRPr lang="en-CH" dirty="0"/>
          </a:p>
          <a:p>
            <a:r>
              <a:rPr lang="en-GB" dirty="0"/>
              <a:t>W</a:t>
            </a:r>
            <a:r>
              <a:rPr lang="en-CH" dirty="0"/>
              <a:t>ill keep you posted.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744FA-7D65-471E-BDFC-54D8349B63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60982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4065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5989" y="6357600"/>
            <a:ext cx="1548000" cy="360000"/>
          </a:xfrm>
        </p:spPr>
        <p:txBody>
          <a:bodyPr/>
          <a:lstStyle/>
          <a:p>
            <a:fld id="{3BF6E71C-F0E3-48E9-BDAB-FC58F0AEF7FE}" type="datetimeFigureOut">
              <a:rPr lang="en-GB" smtClean="0"/>
              <a:t>17/09/2022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600" y="6357600"/>
            <a:ext cx="7560000" cy="3600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80000" y="635760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32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5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00" y="212942"/>
            <a:ext cx="9604011" cy="1205014"/>
          </a:xfrm>
          <a:prstGeom prst="rect">
            <a:avLst/>
          </a:prstGeom>
        </p:spPr>
        <p:txBody>
          <a:bodyPr lIns="0" tIns="46800" rIns="90000" bIns="0" anchor="b" anchorCtr="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89" y="1594338"/>
            <a:ext cx="11224011" cy="4582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5989" y="6356350"/>
            <a:ext cx="1548000" cy="360000"/>
          </a:xfrm>
        </p:spPr>
        <p:txBody>
          <a:bodyPr/>
          <a:lstStyle/>
          <a:p>
            <a:fld id="{3BF6E71C-F0E3-48E9-BDAB-FC58F0AEF7FE}" type="datetimeFigureOut">
              <a:rPr lang="en-GB" smtClean="0"/>
              <a:t>17/09/2022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994" y="6357600"/>
            <a:ext cx="7560000" cy="3600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80000" y="635635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94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00" y="1594800"/>
            <a:ext cx="112248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200" y="4589463"/>
            <a:ext cx="11224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5200" y="6357600"/>
            <a:ext cx="1548000" cy="360000"/>
          </a:xfrm>
        </p:spPr>
        <p:txBody>
          <a:bodyPr/>
          <a:lstStyle/>
          <a:p>
            <a:fld id="{3BF6E71C-F0E3-48E9-BDAB-FC58F0AEF7FE}" type="datetimeFigureOut">
              <a:rPr lang="en-GB" smtClean="0"/>
              <a:t>17/09/2022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600" y="6357600"/>
            <a:ext cx="7560000" cy="3600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80000" y="635760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52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00" y="212400"/>
            <a:ext cx="9604800" cy="1206000"/>
          </a:xfrm>
          <a:prstGeom prst="rect">
            <a:avLst/>
          </a:prstGeom>
        </p:spPr>
        <p:txBody>
          <a:bodyPr lIns="0" bIns="0" anchor="b" anchorCtr="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200" y="1594800"/>
            <a:ext cx="5508000" cy="4582800"/>
          </a:xfrm>
        </p:spPr>
        <p:txBody>
          <a:bodyPr lIns="9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594800"/>
            <a:ext cx="5508000" cy="4582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5200" y="6357600"/>
            <a:ext cx="1548000" cy="360000"/>
          </a:xfrm>
        </p:spPr>
        <p:txBody>
          <a:bodyPr/>
          <a:lstStyle/>
          <a:p>
            <a:fld id="{3BF6E71C-F0E3-48E9-BDAB-FC58F0AEF7FE}" type="datetimeFigureOut">
              <a:rPr lang="en-GB" smtClean="0"/>
              <a:t>17/09/2022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600" y="6357600"/>
            <a:ext cx="7560000" cy="3600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080000" y="635635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236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00" y="212400"/>
            <a:ext cx="9604800" cy="1206000"/>
          </a:xfrm>
          <a:prstGeom prst="rect">
            <a:avLst/>
          </a:prstGeom>
        </p:spPr>
        <p:txBody>
          <a:bodyPr lIns="0" tIns="46800" rIns="90000" bIns="0" anchor="b" anchorCtr="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200" y="1681163"/>
            <a:ext cx="5508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200" y="2505600"/>
            <a:ext cx="5508000" cy="368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000" y="1681200"/>
            <a:ext cx="5508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000" y="2505075"/>
            <a:ext cx="5508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5200" y="6357600"/>
            <a:ext cx="1548000" cy="360000"/>
          </a:xfrm>
        </p:spPr>
        <p:txBody>
          <a:bodyPr/>
          <a:lstStyle/>
          <a:p>
            <a:fld id="{3BF6E71C-F0E3-48E9-BDAB-FC58F0AEF7FE}" type="datetimeFigureOut">
              <a:rPr lang="en-GB" smtClean="0"/>
              <a:t>17/09/2022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600" y="6357600"/>
            <a:ext cx="7560000" cy="360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080000" y="635760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0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00" y="212400"/>
            <a:ext cx="9604800" cy="1206000"/>
          </a:xfrm>
          <a:prstGeom prst="rect">
            <a:avLst/>
          </a:prstGeom>
        </p:spPr>
        <p:txBody>
          <a:bodyPr lIns="0" bIns="0" anchor="b" anchorCtr="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5200" y="6357600"/>
            <a:ext cx="1548000" cy="360000"/>
          </a:xfrm>
        </p:spPr>
        <p:txBody>
          <a:bodyPr/>
          <a:lstStyle/>
          <a:p>
            <a:fld id="{3BF6E71C-F0E3-48E9-BDAB-FC58F0AEF7FE}" type="datetimeFigureOut">
              <a:rPr lang="en-GB" smtClean="0"/>
              <a:t>17/09/2022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600" y="6357600"/>
            <a:ext cx="7560000" cy="360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0000" y="635635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54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5200" y="6357600"/>
            <a:ext cx="1548000" cy="360000"/>
          </a:xfrm>
        </p:spPr>
        <p:txBody>
          <a:bodyPr/>
          <a:lstStyle/>
          <a:p>
            <a:fld id="{3BF6E71C-F0E3-48E9-BDAB-FC58F0AEF7FE}" type="datetimeFigureOut">
              <a:rPr lang="en-GB" smtClean="0"/>
              <a:t>17/09/2022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600" y="6357600"/>
            <a:ext cx="7560000" cy="3600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80000" y="635760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18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00" y="212400"/>
            <a:ext cx="9604800" cy="1206000"/>
          </a:xfrm>
          <a:prstGeom prst="rect">
            <a:avLst/>
          </a:prstGeom>
        </p:spPr>
        <p:txBody>
          <a:bodyPr lIns="0" tIns="46800" rIns="90000" bIns="0" anchor="b"/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4000" y="1594800"/>
            <a:ext cx="6530400" cy="4582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5200" y="1594800"/>
            <a:ext cx="4296825" cy="4582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5200" y="6357600"/>
            <a:ext cx="1548000" cy="360000"/>
          </a:xfrm>
        </p:spPr>
        <p:txBody>
          <a:bodyPr/>
          <a:lstStyle/>
          <a:p>
            <a:fld id="{3BF6E71C-F0E3-48E9-BDAB-FC58F0AEF7FE}" type="datetimeFigureOut">
              <a:rPr lang="en-GB" smtClean="0"/>
              <a:t>17/09/2022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600" y="6357600"/>
            <a:ext cx="7560000" cy="3600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080000" y="635760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3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200" y="1594800"/>
            <a:ext cx="11224800" cy="458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5200" y="6357600"/>
            <a:ext cx="154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6E71C-F0E3-48E9-BDAB-FC58F0AEF7FE}" type="datetimeFigureOut">
              <a:rPr lang="en-GB" smtClean="0"/>
              <a:t>17/09/2022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600" y="6357600"/>
            <a:ext cx="756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80000" y="6357600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32300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200" y="212400"/>
            <a:ext cx="9604800" cy="1206000"/>
          </a:xfrm>
          <a:prstGeom prst="rect">
            <a:avLst/>
          </a:prstGeom>
        </p:spPr>
        <p:txBody>
          <a:bodyPr vert="horz" lIns="0" tIns="45720" rIns="9000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916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0.pn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30F24E-61E9-4218-959D-05ECB4D76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81815"/>
            <a:ext cx="9144000" cy="1822438"/>
          </a:xfrm>
        </p:spPr>
        <p:txBody>
          <a:bodyPr/>
          <a:lstStyle/>
          <a:p>
            <a:r>
              <a:rPr lang="en-US" dirty="0">
                <a:solidFill>
                  <a:srgbClr val="00498F"/>
                </a:solidFill>
              </a:rPr>
              <a:t>Regional CE </a:t>
            </a:r>
            <a:r>
              <a:rPr lang="en-US" dirty="0" err="1">
                <a:solidFill>
                  <a:srgbClr val="00498F"/>
                </a:solidFill>
              </a:rPr>
              <a:t>Programme</a:t>
            </a:r>
            <a:endParaRPr lang="en-US" dirty="0">
              <a:solidFill>
                <a:srgbClr val="00498F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6489ADB-4736-4959-B167-222F5D794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91154"/>
            <a:ext cx="9144000" cy="931687"/>
          </a:xfrm>
        </p:spPr>
        <p:txBody>
          <a:bodyPr anchor="b">
            <a:normAutofit/>
          </a:bodyPr>
          <a:lstStyle/>
          <a:p>
            <a:r>
              <a:rPr lang="en-US" sz="3200" dirty="0"/>
              <a:t>Laetitia Reymond, Congress &amp; Events Director</a:t>
            </a:r>
          </a:p>
        </p:txBody>
      </p:sp>
    </p:spTree>
    <p:extLst>
      <p:ext uri="{BB962C8B-B14F-4D97-AF65-F5344CB8AC3E}">
        <p14:creationId xmlns:p14="http://schemas.microsoft.com/office/powerpoint/2010/main" val="425221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1170F4A2-1801-42F4-AFE6-CB4D040D56B6}"/>
              </a:ext>
            </a:extLst>
          </p:cNvPr>
          <p:cNvSpPr txBox="1">
            <a:spLocks/>
          </p:cNvSpPr>
          <p:nvPr/>
        </p:nvSpPr>
        <p:spPr>
          <a:xfrm>
            <a:off x="1524000" y="2612704"/>
            <a:ext cx="9144000" cy="2387600"/>
          </a:xfrm>
          <a:prstGeom prst="rect">
            <a:avLst/>
          </a:prstGeom>
        </p:spPr>
        <p:txBody>
          <a:bodyPr vert="horz" lIns="0" tIns="46800" rIns="90000" bIns="0" rtlCol="0" anchor="b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498F"/>
                </a:solidFill>
              </a:rPr>
              <a:t>Any questions?</a:t>
            </a:r>
          </a:p>
          <a:p>
            <a:pPr algn="ctr"/>
            <a:endParaRPr lang="en-US" dirty="0">
              <a:solidFill>
                <a:srgbClr val="00498F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361793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1FFE5-5D05-4E8C-B746-866CFFFBF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CE </a:t>
            </a:r>
            <a:r>
              <a:rPr lang="en-US" dirty="0" err="1"/>
              <a:t>Programme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851D7-D0C5-42B8-85B4-B255455CE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989" y="2019300"/>
            <a:ext cx="11224011" cy="4157663"/>
          </a:xfrm>
        </p:spPr>
        <p:txBody>
          <a:bodyPr/>
          <a:lstStyle/>
          <a:p>
            <a:pPr marL="461963" indent="-461963"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solidFill>
                  <a:srgbClr val="00498F"/>
                </a:solidFill>
              </a:rPr>
              <a:t>Facilitating Knowledge Transfer </a:t>
            </a:r>
            <a:r>
              <a:rPr lang="en-US" dirty="0"/>
              <a:t>to advance and promote the art and practice of dentistry</a:t>
            </a:r>
          </a:p>
          <a:p>
            <a:pPr marL="461963" indent="-461963"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solidFill>
                  <a:srgbClr val="00498F"/>
                </a:solidFill>
              </a:rPr>
              <a:t>Support dentists and dental teams </a:t>
            </a:r>
            <a:r>
              <a:rPr lang="en-US" dirty="0"/>
              <a:t>in developing, mid-income and countries in economic transition</a:t>
            </a:r>
          </a:p>
          <a:p>
            <a:pPr marL="461963" indent="-461963"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Promote </a:t>
            </a:r>
            <a:r>
              <a:rPr lang="en-US" dirty="0">
                <a:solidFill>
                  <a:srgbClr val="00498F"/>
                </a:solidFill>
              </a:rPr>
              <a:t>evidence-based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clinical practices</a:t>
            </a:r>
          </a:p>
          <a:p>
            <a:pPr marL="461963" indent="-461963"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FDI CE Directors </a:t>
            </a:r>
            <a:r>
              <a:rPr lang="en-US" dirty="0">
                <a:solidFill>
                  <a:srgbClr val="00498F"/>
                </a:solidFill>
              </a:rPr>
              <a:t>partner with NDAs, industry and individuals</a:t>
            </a:r>
          </a:p>
        </p:txBody>
      </p:sp>
    </p:spTree>
    <p:extLst>
      <p:ext uri="{BB962C8B-B14F-4D97-AF65-F5344CB8AC3E}">
        <p14:creationId xmlns:p14="http://schemas.microsoft.com/office/powerpoint/2010/main" val="224158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11" y="67007"/>
            <a:ext cx="9604011" cy="1205014"/>
          </a:xfrm>
        </p:spPr>
        <p:txBody>
          <a:bodyPr>
            <a:normAutofit/>
          </a:bodyPr>
          <a:lstStyle/>
          <a:p>
            <a:r>
              <a:rPr lang="en-US" dirty="0"/>
              <a:t>Regional CE </a:t>
            </a:r>
            <a:r>
              <a:rPr lang="en-US" dirty="0" err="1"/>
              <a:t>Programme</a:t>
            </a:r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96D4937-8D7F-4C1E-A4FE-60F997CA9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0022" y="1408758"/>
            <a:ext cx="17136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498F"/>
                </a:solidFill>
                <a:effectLst/>
                <a:latin typeface="+mn-lt"/>
              </a:rPr>
              <a:t>Asia Pacific</a:t>
            </a:r>
          </a:p>
          <a:p>
            <a:r>
              <a:rPr lang="en-US" altLang="en-US" sz="1400" dirty="0">
                <a:solidFill>
                  <a:srgbClr val="000000"/>
                </a:solidFill>
                <a:latin typeface="+mn-lt"/>
              </a:rPr>
              <a:t>Dr Simon Ho Kam Yuen </a:t>
            </a:r>
            <a:endParaRPr lang="en-US" altLang="en-US" sz="1400" i="1" dirty="0">
              <a:solidFill>
                <a:srgbClr val="000000"/>
              </a:solidFill>
              <a:latin typeface="+mn-lt"/>
            </a:endParaRPr>
          </a:p>
          <a:p>
            <a:r>
              <a:rPr lang="en-US" altLang="en-US" sz="1400" i="1" dirty="0">
                <a:solidFill>
                  <a:srgbClr val="000000"/>
                </a:solidFill>
                <a:latin typeface="+mn-lt"/>
              </a:rPr>
              <a:t>Hong Kong SAR, China </a:t>
            </a:r>
            <a:endParaRPr lang="en-US" altLang="en-US" sz="1400" i="1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D2E3EEFB-0AB9-4756-9DEE-27785065E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0022" y="3003455"/>
            <a:ext cx="293135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498F"/>
                </a:solidFill>
                <a:effectLst/>
                <a:latin typeface="+mn-lt"/>
              </a:rPr>
              <a:t>Africa</a:t>
            </a:r>
          </a:p>
          <a:p>
            <a:r>
              <a:rPr lang="en-GB" sz="1400" b="0" i="1" u="none" strike="noStrike" dirty="0">
                <a:effectLst/>
                <a:latin typeface="Calibri" panose="020F0502020204030204" pitchFamily="34" charset="0"/>
              </a:rPr>
              <a:t>Until September 2022</a:t>
            </a:r>
            <a:endParaRPr lang="en-US" altLang="en-US" sz="1400" dirty="0">
              <a:solidFill>
                <a:srgbClr val="000000"/>
              </a:solidFill>
              <a:latin typeface="+mn-lt"/>
            </a:endParaRPr>
          </a:p>
          <a:p>
            <a:r>
              <a:rPr lang="en-US" altLang="en-US" sz="1400" dirty="0">
                <a:solidFill>
                  <a:srgbClr val="000000"/>
                </a:solidFill>
                <a:latin typeface="+mn-lt"/>
              </a:rPr>
              <a:t>Dr Yolande </a:t>
            </a:r>
            <a:r>
              <a:rPr lang="en-US" altLang="en-US" sz="1400" dirty="0" err="1">
                <a:solidFill>
                  <a:srgbClr val="000000"/>
                </a:solidFill>
                <a:latin typeface="+mn-lt"/>
              </a:rPr>
              <a:t>Koffi</a:t>
            </a:r>
            <a:r>
              <a:rPr lang="en-US" altLang="en-US" sz="1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+mn-lt"/>
              </a:rPr>
              <a:t>Gnagne</a:t>
            </a:r>
            <a:endParaRPr kumimoji="0" lang="en-US" altLang="en-US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Côte d’Ivoire</a:t>
            </a:r>
            <a:endParaRPr lang="en-US" altLang="en-US" sz="1400" i="1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8FAB5FD3-F2DF-4676-8BC4-AF565A710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4107" y="4486275"/>
            <a:ext cx="1016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57B0AA71-2C46-4050-BE2C-85C6F7B3D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6175" y="4720869"/>
            <a:ext cx="15924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498F"/>
                </a:solidFill>
                <a:effectLst/>
                <a:latin typeface="Calibri" panose="020F0502020204030204" pitchFamily="34" charset="0"/>
              </a:rPr>
              <a:t>Middle East</a:t>
            </a:r>
          </a:p>
          <a:p>
            <a:pPr lvl="0"/>
            <a:r>
              <a:rPr lang="en-GB" sz="1400" dirty="0">
                <a:highlight>
                  <a:srgbClr val="FFFFFF"/>
                </a:highlight>
                <a:latin typeface="Calibri" panose="020F0502020204030204" pitchFamily="34" charset="0"/>
              </a:rPr>
              <a:t>Prof. Dr Hani A. Salam</a:t>
            </a:r>
            <a:endParaRPr lang="en-US" altLang="en-US" sz="1400" dirty="0"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United Arab Emirates</a:t>
            </a:r>
            <a:endParaRPr kumimoji="0" lang="en-US" altLang="en-US" sz="1400" i="1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id="{8991D3B6-2C2C-40AF-BFF8-E4BA7AEFC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9211" y="4651911"/>
            <a:ext cx="24758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498F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Europe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highlight>
                  <a:srgbClr val="FFFFFF"/>
                </a:highlight>
                <a:latin typeface="Calibri" panose="020F0502020204030204" pitchFamily="34" charset="0"/>
              </a:rPr>
              <a:t>Prof. </a:t>
            </a:r>
            <a:r>
              <a:rPr lang="en-US" altLang="en-US" sz="1400" dirty="0" err="1">
                <a:highlight>
                  <a:srgbClr val="FFFFFF"/>
                </a:highlight>
                <a:latin typeface="Calibri" panose="020F0502020204030204" pitchFamily="34" charset="0"/>
              </a:rPr>
              <a:t>Hande</a:t>
            </a:r>
            <a:r>
              <a:rPr lang="en-US" altLang="en-US" sz="1400" dirty="0">
                <a:highlight>
                  <a:srgbClr val="FFFFFF"/>
                </a:highlight>
                <a:latin typeface="Calibri" panose="020F0502020204030204" pitchFamily="34" charset="0"/>
              </a:rPr>
              <a:t> Sar </a:t>
            </a:r>
            <a:r>
              <a:rPr lang="en-US" altLang="en-US" sz="1400" dirty="0" err="1">
                <a:highlight>
                  <a:srgbClr val="FFFFFF"/>
                </a:highlight>
                <a:latin typeface="Calibri" panose="020F0502020204030204" pitchFamily="34" charset="0"/>
              </a:rPr>
              <a:t>Sancakli</a:t>
            </a:r>
            <a:endParaRPr kumimoji="0" lang="en-US" altLang="en-US" sz="1400" i="1" u="none" strike="noStrike" cap="none" normalizeH="0" baseline="0" dirty="0">
              <a:ln>
                <a:noFill/>
              </a:ln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lvl="0"/>
            <a:r>
              <a:rPr lang="en-GB" sz="1400" i="1" dirty="0" err="1">
                <a:latin typeface="+mn-lt"/>
              </a:rPr>
              <a:t>Türkiye</a:t>
            </a:r>
            <a:endParaRPr lang="en-US" altLang="en-US" sz="1400" i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83F999-F5A1-4FAA-96B7-4074D5C8527A}"/>
              </a:ext>
            </a:extLst>
          </p:cNvPr>
          <p:cNvSpPr/>
          <p:nvPr/>
        </p:nvSpPr>
        <p:spPr>
          <a:xfrm>
            <a:off x="6712516" y="2961851"/>
            <a:ext cx="31296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498F"/>
                </a:solidFill>
                <a:latin typeface="Calibri" panose="020F0502020204030204" pitchFamily="34" charset="0"/>
              </a:rPr>
              <a:t>Latin America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/>
              <a:t>Dr </a:t>
            </a:r>
            <a:r>
              <a:rPr lang="en-US" sz="1400" dirty="0">
                <a:latin typeface="Calibri" panose="020F0502020204030204" pitchFamily="34" charset="0"/>
              </a:rPr>
              <a:t>Mauricio</a:t>
            </a:r>
            <a:r>
              <a:rPr lang="en-US" sz="1400" dirty="0"/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/>
              <a:t>Montero-Aguilar </a:t>
            </a:r>
            <a:endParaRPr lang="en-US" altLang="en-US" sz="1400" i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i="1" dirty="0"/>
              <a:t>Costa Rica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85EA02D-06EF-0B9F-53A6-2B0E7CC897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" r="7851"/>
          <a:stretch/>
        </p:blipFill>
        <p:spPr bwMode="auto">
          <a:xfrm flipH="1">
            <a:off x="8491852" y="2961851"/>
            <a:ext cx="1421258" cy="136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DE25457-C2E0-3692-B094-010702064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852" y="1417956"/>
            <a:ext cx="1421259" cy="139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468FEDA-68FC-EA33-4C02-051DFFD6A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45" y="2928302"/>
            <a:ext cx="1421259" cy="139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5720F8C-A5D2-2CC2-812F-7419022A04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76" b="8276"/>
          <a:stretch/>
        </p:blipFill>
        <p:spPr bwMode="auto">
          <a:xfrm>
            <a:off x="8491852" y="4425965"/>
            <a:ext cx="1414106" cy="153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EA1BD17-4F54-9A43-14AB-56CFBD7F0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870" y="4616036"/>
            <a:ext cx="1425052" cy="136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id="{E1D38E49-7FC3-CB21-469E-82C1749209FF}"/>
              </a:ext>
            </a:extLst>
          </p:cNvPr>
          <p:cNvSpPr/>
          <p:nvPr/>
        </p:nvSpPr>
        <p:spPr>
          <a:xfrm>
            <a:off x="5127870" y="1474084"/>
            <a:ext cx="2915758" cy="602848"/>
          </a:xfrm>
          <a:prstGeom prst="roundRect">
            <a:avLst/>
          </a:prstGeom>
          <a:solidFill>
            <a:srgbClr val="004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7279CC07-DF12-E9DA-0DEF-B84E315410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277" y="2341605"/>
            <a:ext cx="4512034" cy="4516395"/>
          </a:xfrm>
        </p:spPr>
        <p:txBody>
          <a:bodyPr lIns="0" tIns="46800" rIns="0">
            <a:noAutofit/>
          </a:bodyPr>
          <a:lstStyle/>
          <a:p>
            <a:pPr marL="461963" indent="-461963">
              <a:lnSpc>
                <a:spcPct val="100000"/>
              </a:lnSpc>
            </a:pPr>
            <a:r>
              <a:rPr lang="en-US" sz="2200" dirty="0"/>
              <a:t>CE Events are organized by the </a:t>
            </a:r>
            <a:r>
              <a:rPr lang="en-US" sz="2200" dirty="0">
                <a:solidFill>
                  <a:srgbClr val="00498F"/>
                </a:solidFill>
              </a:rPr>
              <a:t>Regional CE Programme Directors</a:t>
            </a:r>
            <a:r>
              <a:rPr lang="en-US" sz="2200" dirty="0"/>
              <a:t>, </a:t>
            </a:r>
            <a:br>
              <a:rPr lang="en-US" sz="2200" dirty="0"/>
            </a:br>
            <a:r>
              <a:rPr lang="en-US" sz="2200" dirty="0"/>
              <a:t>in collaboration with </a:t>
            </a:r>
            <a:r>
              <a:rPr lang="en-US" sz="2200" dirty="0">
                <a:solidFill>
                  <a:srgbClr val="00498F"/>
                </a:solidFill>
              </a:rPr>
              <a:t>National Dental Associations (NDAs)</a:t>
            </a:r>
            <a:r>
              <a:rPr lang="en-US" sz="2200" dirty="0"/>
              <a:t>,</a:t>
            </a:r>
            <a:r>
              <a:rPr lang="en-US" sz="2200" dirty="0">
                <a:solidFill>
                  <a:srgbClr val="00498F"/>
                </a:solidFill>
              </a:rPr>
              <a:t> </a:t>
            </a:r>
            <a:r>
              <a:rPr lang="en-US" sz="2200" dirty="0"/>
              <a:t>to fit their specific needs</a:t>
            </a:r>
          </a:p>
          <a:p>
            <a:pPr marL="461963" indent="-461963">
              <a:lnSpc>
                <a:spcPct val="100000"/>
              </a:lnSpc>
            </a:pPr>
            <a:r>
              <a:rPr lang="en-US" sz="2200" dirty="0"/>
              <a:t>We encourage </a:t>
            </a:r>
            <a:r>
              <a:rPr lang="en-US" sz="2200" dirty="0">
                <a:solidFill>
                  <a:srgbClr val="00498F"/>
                </a:solidFill>
              </a:rPr>
              <a:t>NDAs to contact the CE Programme Director </a:t>
            </a:r>
            <a:r>
              <a:rPr lang="en-US" sz="2200" dirty="0"/>
              <a:t>of their region to plan CE Events</a:t>
            </a:r>
          </a:p>
          <a:p>
            <a:pPr marL="461963" indent="-461963">
              <a:lnSpc>
                <a:spcPct val="100000"/>
              </a:lnSpc>
            </a:pPr>
            <a:r>
              <a:rPr lang="en-US" sz="2200" dirty="0">
                <a:solidFill>
                  <a:srgbClr val="00498F"/>
                </a:solidFill>
              </a:rPr>
              <a:t>Only FDI members </a:t>
            </a:r>
            <a:r>
              <a:rPr lang="en-US" sz="2200" dirty="0"/>
              <a:t>(with paid membership dues) can host FDI CE Events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654602-F591-1126-88B4-D686BBB78A14}"/>
              </a:ext>
            </a:extLst>
          </p:cNvPr>
          <p:cNvCxnSpPr/>
          <p:nvPr/>
        </p:nvCxnSpPr>
        <p:spPr>
          <a:xfrm>
            <a:off x="4979773" y="1474084"/>
            <a:ext cx="0" cy="47784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id="{5EE10F39-A69D-C6DD-1250-F9178BA5F85C}"/>
              </a:ext>
            </a:extLst>
          </p:cNvPr>
          <p:cNvSpPr/>
          <p:nvPr/>
        </p:nvSpPr>
        <p:spPr>
          <a:xfrm>
            <a:off x="530121" y="1474084"/>
            <a:ext cx="2915758" cy="602848"/>
          </a:xfrm>
          <a:prstGeom prst="roundRect">
            <a:avLst/>
          </a:prstGeom>
          <a:solidFill>
            <a:srgbClr val="004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E27ECD-C12B-D952-4EC3-C731034C42A0}"/>
              </a:ext>
            </a:extLst>
          </p:cNvPr>
          <p:cNvSpPr txBox="1"/>
          <p:nvPr/>
        </p:nvSpPr>
        <p:spPr>
          <a:xfrm>
            <a:off x="5180639" y="1436477"/>
            <a:ext cx="979714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Team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64D43-FADE-0FDC-CFAC-BC97DFCF7838}"/>
              </a:ext>
            </a:extLst>
          </p:cNvPr>
          <p:cNvSpPr txBox="1"/>
          <p:nvPr/>
        </p:nvSpPr>
        <p:spPr>
          <a:xfrm>
            <a:off x="620182" y="1451826"/>
            <a:ext cx="41726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172781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11" y="67007"/>
            <a:ext cx="9604011" cy="1205014"/>
          </a:xfrm>
        </p:spPr>
        <p:txBody>
          <a:bodyPr>
            <a:normAutofit/>
          </a:bodyPr>
          <a:lstStyle/>
          <a:p>
            <a:r>
              <a:rPr lang="en-US" dirty="0"/>
              <a:t>Multiple options to fit your needs</a:t>
            </a: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8FAB5FD3-F2DF-4676-8BC4-AF565A710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4107" y="4486275"/>
            <a:ext cx="1016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CEDC0AD1-13B7-5CFC-2002-544B4D4BCD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2979966"/>
              </p:ext>
            </p:extLst>
          </p:nvPr>
        </p:nvGraphicFramePr>
        <p:xfrm>
          <a:off x="6286500" y="1651000"/>
          <a:ext cx="5689600" cy="48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74DAE1D6-4A98-E004-413A-1F36B7A1A6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6537762"/>
              </p:ext>
            </p:extLst>
          </p:nvPr>
        </p:nvGraphicFramePr>
        <p:xfrm>
          <a:off x="256116" y="1962149"/>
          <a:ext cx="5041900" cy="4178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9847AF-76FE-6FB7-B397-1DCC9E4A09C3}"/>
              </a:ext>
            </a:extLst>
          </p:cNvPr>
          <p:cNvCxnSpPr/>
          <p:nvPr/>
        </p:nvCxnSpPr>
        <p:spPr>
          <a:xfrm>
            <a:off x="5767173" y="1550284"/>
            <a:ext cx="0" cy="47784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>
            <a:extLst>
              <a:ext uri="{FF2B5EF4-FFF2-40B4-BE49-F238E27FC236}">
                <a16:creationId xmlns:a16="http://schemas.microsoft.com/office/drawing/2014/main" id="{89ACBDF1-E025-6EFA-6C5E-BD3E7C583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2" y="3540966"/>
            <a:ext cx="1254198" cy="63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7B42B1-C137-7805-A189-73BC548DC0A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3" t="39372" r="45762" b="18485"/>
          <a:stretch/>
        </p:blipFill>
        <p:spPr>
          <a:xfrm>
            <a:off x="11178069" y="4355648"/>
            <a:ext cx="770876" cy="6716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D64972D-D88C-EDA2-39A7-18A9E607DC2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9" t="18653" r="1934" b="69774"/>
          <a:stretch/>
        </p:blipFill>
        <p:spPr>
          <a:xfrm>
            <a:off x="10494100" y="4396058"/>
            <a:ext cx="793383" cy="46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4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7">
            <a:extLst>
              <a:ext uri="{FF2B5EF4-FFF2-40B4-BE49-F238E27FC236}">
                <a16:creationId xmlns:a16="http://schemas.microsoft.com/office/drawing/2014/main" id="{767008DE-BB0E-FFD1-AFA3-22BD5556949E}"/>
              </a:ext>
            </a:extLst>
          </p:cNvPr>
          <p:cNvSpPr/>
          <p:nvPr/>
        </p:nvSpPr>
        <p:spPr>
          <a:xfrm>
            <a:off x="507616" y="3385872"/>
            <a:ext cx="4512034" cy="500962"/>
          </a:xfrm>
          <a:prstGeom prst="roundRect">
            <a:avLst/>
          </a:prstGeom>
          <a:solidFill>
            <a:srgbClr val="004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11" y="67007"/>
            <a:ext cx="9604011" cy="1205014"/>
          </a:xfrm>
        </p:spPr>
        <p:txBody>
          <a:bodyPr>
            <a:normAutofit/>
          </a:bodyPr>
          <a:lstStyle/>
          <a:p>
            <a:r>
              <a:rPr lang="en-US" dirty="0"/>
              <a:t>What can we help you with? </a:t>
            </a: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8FAB5FD3-F2DF-4676-8BC4-AF565A710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4107" y="4486275"/>
            <a:ext cx="1016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7279CC07-DF12-E9DA-0DEF-B84E315410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011" y="2046699"/>
            <a:ext cx="5375380" cy="995277"/>
          </a:xfrm>
        </p:spPr>
        <p:txBody>
          <a:bodyPr lIns="0" tIns="46800" rIns="0">
            <a:noAutofit/>
          </a:bodyPr>
          <a:lstStyle/>
          <a:p>
            <a:pPr marL="461963" indent="-461963">
              <a:lnSpc>
                <a:spcPct val="100000"/>
              </a:lnSpc>
            </a:pPr>
            <a:r>
              <a:rPr lang="en-US" sz="2000" dirty="0"/>
              <a:t>Hot topic identification</a:t>
            </a:r>
          </a:p>
          <a:p>
            <a:pPr marL="461963" indent="-461963">
              <a:lnSpc>
                <a:spcPct val="100000"/>
              </a:lnSpc>
            </a:pPr>
            <a:r>
              <a:rPr lang="en-US" sz="2000" dirty="0"/>
              <a:t>Extensive international speaker database</a:t>
            </a:r>
          </a:p>
          <a:p>
            <a:pPr marL="461963" indent="-461963">
              <a:lnSpc>
                <a:spcPct val="100000"/>
              </a:lnSpc>
            </a:pPr>
            <a:r>
              <a:rPr lang="en-US" sz="2000" dirty="0"/>
              <a:t>Selection and coordination of speakers</a:t>
            </a:r>
          </a:p>
        </p:txBody>
      </p: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id="{5EE10F39-A69D-C6DD-1250-F9178BA5F85C}"/>
              </a:ext>
            </a:extLst>
          </p:cNvPr>
          <p:cNvSpPr/>
          <p:nvPr/>
        </p:nvSpPr>
        <p:spPr>
          <a:xfrm>
            <a:off x="530121" y="1474084"/>
            <a:ext cx="4512034" cy="500962"/>
          </a:xfrm>
          <a:prstGeom prst="roundRect">
            <a:avLst/>
          </a:prstGeom>
          <a:solidFill>
            <a:srgbClr val="004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64D43-FADE-0FDC-CFAC-BC97DFCF7838}"/>
              </a:ext>
            </a:extLst>
          </p:cNvPr>
          <p:cNvSpPr txBox="1"/>
          <p:nvPr/>
        </p:nvSpPr>
        <p:spPr>
          <a:xfrm>
            <a:off x="620182" y="1451826"/>
            <a:ext cx="417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Content Management</a:t>
            </a:r>
          </a:p>
        </p:txBody>
      </p:sp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9677C327-1C93-AA56-2EE1-9FEE7248C98D}"/>
              </a:ext>
            </a:extLst>
          </p:cNvPr>
          <p:cNvSpPr/>
          <p:nvPr/>
        </p:nvSpPr>
        <p:spPr>
          <a:xfrm>
            <a:off x="7149845" y="1441226"/>
            <a:ext cx="4512034" cy="516867"/>
          </a:xfrm>
          <a:prstGeom prst="roundRect">
            <a:avLst/>
          </a:prstGeom>
          <a:solidFill>
            <a:srgbClr val="004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A7CF6A-BBB4-ABD4-2735-BB32EBB4312A}"/>
              </a:ext>
            </a:extLst>
          </p:cNvPr>
          <p:cNvSpPr txBox="1"/>
          <p:nvPr/>
        </p:nvSpPr>
        <p:spPr>
          <a:xfrm>
            <a:off x="7149845" y="1434873"/>
            <a:ext cx="4512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Promotion</a:t>
            </a:r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B79FCCF2-E92D-8DF9-2D77-ED8308082C47}"/>
              </a:ext>
            </a:extLst>
          </p:cNvPr>
          <p:cNvSpPr txBox="1">
            <a:spLocks/>
          </p:cNvSpPr>
          <p:nvPr/>
        </p:nvSpPr>
        <p:spPr>
          <a:xfrm>
            <a:off x="7183957" y="2011691"/>
            <a:ext cx="4512034" cy="1934755"/>
          </a:xfrm>
          <a:prstGeom prst="rect">
            <a:avLst/>
          </a:prstGeom>
        </p:spPr>
        <p:txBody>
          <a:bodyPr vert="horz" lIns="0" tIns="46800" rIns="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461963">
              <a:lnSpc>
                <a:spcPct val="100000"/>
              </a:lnSpc>
            </a:pPr>
            <a:r>
              <a:rPr lang="en-US" sz="2000" dirty="0"/>
              <a:t>FDI acknowledgment: dedicated logos for your promotion </a:t>
            </a:r>
          </a:p>
          <a:p>
            <a:pPr marL="461963" indent="-461963">
              <a:lnSpc>
                <a:spcPct val="100000"/>
              </a:lnSpc>
            </a:pPr>
            <a:r>
              <a:rPr lang="en-US" sz="2000" dirty="0"/>
              <a:t>Additional promotion on FDI digital networks: web calendar, social media, etc. </a:t>
            </a:r>
          </a:p>
          <a:p>
            <a:pPr marL="461963" indent="-461963">
              <a:lnSpc>
                <a:spcPct val="100000"/>
              </a:lnSpc>
            </a:pPr>
            <a:r>
              <a:rPr lang="en-US" sz="2000" dirty="0"/>
              <a:t>FDI branded promotion toolkit for your social medias</a:t>
            </a:r>
          </a:p>
        </p:txBody>
      </p:sp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6A021668-1E47-6577-3421-47BFA608293C}"/>
              </a:ext>
            </a:extLst>
          </p:cNvPr>
          <p:cNvSpPr txBox="1">
            <a:spLocks/>
          </p:cNvSpPr>
          <p:nvPr/>
        </p:nvSpPr>
        <p:spPr>
          <a:xfrm>
            <a:off x="541717" y="3907730"/>
            <a:ext cx="4512034" cy="557649"/>
          </a:xfrm>
          <a:prstGeom prst="rect">
            <a:avLst/>
          </a:prstGeom>
        </p:spPr>
        <p:txBody>
          <a:bodyPr vert="horz" lIns="0" tIns="46800" rIns="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461963">
              <a:lnSpc>
                <a:spcPct val="100000"/>
              </a:lnSpc>
            </a:pPr>
            <a:r>
              <a:rPr lang="en-US" sz="2000" dirty="0"/>
              <a:t>Speaker travel fees reimbursement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05FC09-28F6-04C4-6C86-898EA1AC78C0}"/>
              </a:ext>
            </a:extLst>
          </p:cNvPr>
          <p:cNvSpPr txBox="1"/>
          <p:nvPr/>
        </p:nvSpPr>
        <p:spPr>
          <a:xfrm>
            <a:off x="530121" y="3378648"/>
            <a:ext cx="4501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Financial support</a:t>
            </a:r>
          </a:p>
        </p:txBody>
      </p:sp>
      <p:sp>
        <p:nvSpPr>
          <p:cNvPr id="18" name="Content Placeholder 13">
            <a:extLst>
              <a:ext uri="{FF2B5EF4-FFF2-40B4-BE49-F238E27FC236}">
                <a16:creationId xmlns:a16="http://schemas.microsoft.com/office/drawing/2014/main" id="{B5BA0C20-E91E-4BA3-0E57-84A84CEC3414}"/>
              </a:ext>
            </a:extLst>
          </p:cNvPr>
          <p:cNvSpPr txBox="1">
            <a:spLocks/>
          </p:cNvSpPr>
          <p:nvPr/>
        </p:nvSpPr>
        <p:spPr>
          <a:xfrm>
            <a:off x="553318" y="5120237"/>
            <a:ext cx="4512034" cy="995277"/>
          </a:xfrm>
          <a:prstGeom prst="rect">
            <a:avLst/>
          </a:prstGeom>
        </p:spPr>
        <p:txBody>
          <a:bodyPr vert="horz" lIns="0" tIns="46800" rIns="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b="1" dirty="0"/>
              <a:t>For online courses: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Platform set-up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Speaker briefing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registration</a:t>
            </a:r>
          </a:p>
        </p:txBody>
      </p:sp>
      <p:sp>
        <p:nvSpPr>
          <p:cNvPr id="20" name="Rectangle: Rounded Corners 7">
            <a:extLst>
              <a:ext uri="{FF2B5EF4-FFF2-40B4-BE49-F238E27FC236}">
                <a16:creationId xmlns:a16="http://schemas.microsoft.com/office/drawing/2014/main" id="{C9FC6FAA-EE61-DCEB-6094-88FA4E672566}"/>
              </a:ext>
            </a:extLst>
          </p:cNvPr>
          <p:cNvSpPr/>
          <p:nvPr/>
        </p:nvSpPr>
        <p:spPr>
          <a:xfrm>
            <a:off x="513065" y="4494223"/>
            <a:ext cx="4477926" cy="500962"/>
          </a:xfrm>
          <a:prstGeom prst="roundRect">
            <a:avLst/>
          </a:prstGeom>
          <a:solidFill>
            <a:srgbClr val="004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6F5BC-6C66-A18C-E5C0-FDD670C250E1}"/>
              </a:ext>
            </a:extLst>
          </p:cNvPr>
          <p:cNvSpPr txBox="1"/>
          <p:nvPr/>
        </p:nvSpPr>
        <p:spPr>
          <a:xfrm>
            <a:off x="564227" y="4489325"/>
            <a:ext cx="4535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Technical support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D72C09B-347D-8CD0-6D82-25A69EA88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040" y="4959439"/>
            <a:ext cx="2209823" cy="83866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A6EB1D4-F8D3-7E95-C5EC-26669EAF6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937" y="4959439"/>
            <a:ext cx="2019083" cy="91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8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11" y="67007"/>
            <a:ext cx="9604011" cy="1205014"/>
          </a:xfrm>
        </p:spPr>
        <p:txBody>
          <a:bodyPr>
            <a:normAutofit/>
          </a:bodyPr>
          <a:lstStyle/>
          <a:p>
            <a:r>
              <a:rPr lang="en-US" dirty="0"/>
              <a:t>Timeline</a:t>
            </a: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8FAB5FD3-F2DF-4676-8BC4-AF565A710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4107" y="4486275"/>
            <a:ext cx="1016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868330A-E16C-C916-2B6E-A16E037994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5951794"/>
              </p:ext>
            </p:extLst>
          </p:nvPr>
        </p:nvGraphicFramePr>
        <p:xfrm>
          <a:off x="99391" y="909225"/>
          <a:ext cx="8835855" cy="6147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94928B30-16AD-0539-810D-75A05A9AF4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5545171"/>
              </p:ext>
            </p:extLst>
          </p:nvPr>
        </p:nvGraphicFramePr>
        <p:xfrm>
          <a:off x="1550504" y="1667174"/>
          <a:ext cx="5714999" cy="4631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40B0A04-F0C7-0057-2C04-2F27B567FFEE}"/>
              </a:ext>
            </a:extLst>
          </p:cNvPr>
          <p:cNvSpPr txBox="1"/>
          <p:nvPr/>
        </p:nvSpPr>
        <p:spPr>
          <a:xfrm>
            <a:off x="2703443" y="3528391"/>
            <a:ext cx="16946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</a:rPr>
              <a:t>Max 1 month </a:t>
            </a:r>
          </a:p>
          <a:p>
            <a:pPr lvl="0" algn="r"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</a:rPr>
              <a:t>after event 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B83427-3951-3F64-E295-764BBD80B05F}"/>
              </a:ext>
            </a:extLst>
          </p:cNvPr>
          <p:cNvSpPr txBox="1"/>
          <p:nvPr/>
        </p:nvSpPr>
        <p:spPr>
          <a:xfrm>
            <a:off x="4421841" y="3508513"/>
            <a:ext cx="16946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</a:rPr>
              <a:t>Sept – Nov </a:t>
            </a:r>
          </a:p>
          <a:p>
            <a:pPr lvl="0" algn="l"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</a:rPr>
              <a:t>Year -1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95C3CA-F87C-D8BC-261C-848F3D7E8236}"/>
              </a:ext>
            </a:extLst>
          </p:cNvPr>
          <p:cNvSpPr txBox="1"/>
          <p:nvPr/>
        </p:nvSpPr>
        <p:spPr>
          <a:xfrm>
            <a:off x="3076652" y="4142017"/>
            <a:ext cx="13761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</a:rPr>
              <a:t>Min 2months </a:t>
            </a:r>
          </a:p>
          <a:p>
            <a:pPr lvl="0" algn="r"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</a:rPr>
              <a:t>before event</a:t>
            </a: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6DD191-F124-AB96-1805-32604E75A047}"/>
              </a:ext>
            </a:extLst>
          </p:cNvPr>
          <p:cNvSpPr txBox="1"/>
          <p:nvPr/>
        </p:nvSpPr>
        <p:spPr>
          <a:xfrm>
            <a:off x="4450662" y="4168303"/>
            <a:ext cx="10001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Dec - Feb</a:t>
            </a:r>
          </a:p>
          <a:p>
            <a:endParaRPr lang="en-US" dirty="0"/>
          </a:p>
        </p:txBody>
      </p:sp>
      <p:sp>
        <p:nvSpPr>
          <p:cNvPr id="19" name="Rectangle: Rounded Corners 7">
            <a:extLst>
              <a:ext uri="{FF2B5EF4-FFF2-40B4-BE49-F238E27FC236}">
                <a16:creationId xmlns:a16="http://schemas.microsoft.com/office/drawing/2014/main" id="{C3A43AD2-70A6-1B4C-4226-FAD426A61FA4}"/>
              </a:ext>
            </a:extLst>
          </p:cNvPr>
          <p:cNvSpPr/>
          <p:nvPr/>
        </p:nvSpPr>
        <p:spPr>
          <a:xfrm>
            <a:off x="7806222" y="4300600"/>
            <a:ext cx="3903045" cy="159472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192EEC-40BC-47A9-5441-8955E5D533FA}"/>
              </a:ext>
            </a:extLst>
          </p:cNvPr>
          <p:cNvSpPr txBox="1"/>
          <p:nvPr/>
        </p:nvSpPr>
        <p:spPr>
          <a:xfrm>
            <a:off x="8037409" y="4445302"/>
            <a:ext cx="31705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800" b="1" dirty="0">
                <a:solidFill>
                  <a:schemeClr val="bg1"/>
                </a:solidFill>
              </a:rPr>
              <a:t>It’s time the ideal time to plan for 2023!</a:t>
            </a:r>
          </a:p>
        </p:txBody>
      </p:sp>
    </p:spTree>
    <p:extLst>
      <p:ext uri="{BB962C8B-B14F-4D97-AF65-F5344CB8AC3E}">
        <p14:creationId xmlns:p14="http://schemas.microsoft.com/office/powerpoint/2010/main" val="231173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6C5D5-AF9B-428D-B985-C05AABDE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83735"/>
            <a:ext cx="9604011" cy="1205014"/>
          </a:xfrm>
        </p:spPr>
        <p:txBody>
          <a:bodyPr/>
          <a:lstStyle/>
          <a:p>
            <a:r>
              <a:rPr lang="en-US" dirty="0"/>
              <a:t>Key success factors</a:t>
            </a: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D20410E4-865C-E102-5FB6-2E792AF58B06}"/>
              </a:ext>
            </a:extLst>
          </p:cNvPr>
          <p:cNvSpPr txBox="1">
            <a:spLocks/>
          </p:cNvSpPr>
          <p:nvPr/>
        </p:nvSpPr>
        <p:spPr>
          <a:xfrm>
            <a:off x="644009" y="1696615"/>
            <a:ext cx="4512034" cy="3464770"/>
          </a:xfrm>
          <a:prstGeom prst="rect">
            <a:avLst/>
          </a:prstGeom>
        </p:spPr>
        <p:txBody>
          <a:bodyPr vert="horz" lIns="0" tIns="46800" rIns="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461963">
              <a:lnSpc>
                <a:spcPct val="100000"/>
              </a:lnSpc>
            </a:pPr>
            <a:r>
              <a:rPr lang="en-US" sz="2000" dirty="0"/>
              <a:t>Anticipation</a:t>
            </a:r>
          </a:p>
          <a:p>
            <a:pPr marL="461963" indent="-461963">
              <a:lnSpc>
                <a:spcPct val="100000"/>
              </a:lnSpc>
            </a:pPr>
            <a:r>
              <a:rPr lang="en-US" sz="2000" dirty="0"/>
              <a:t>Clear needs definition</a:t>
            </a:r>
          </a:p>
          <a:p>
            <a:pPr marL="461963" indent="-461963">
              <a:lnSpc>
                <a:spcPct val="100000"/>
              </a:lnSpc>
            </a:pPr>
            <a:r>
              <a:rPr lang="en-US" sz="2000" dirty="0"/>
              <a:t>Constant communication</a:t>
            </a:r>
          </a:p>
          <a:p>
            <a:pPr marL="461963" indent="-461963">
              <a:lnSpc>
                <a:spcPct val="100000"/>
              </a:lnSpc>
            </a:pPr>
            <a:r>
              <a:rPr lang="en-US" sz="2000" dirty="0"/>
              <a:t>Proactive promotion</a:t>
            </a:r>
          </a:p>
          <a:p>
            <a:pPr marL="461963" indent="-461963">
              <a:lnSpc>
                <a:spcPct val="100000"/>
              </a:lnSpc>
            </a:pPr>
            <a:r>
              <a:rPr lang="en-US" sz="2000" dirty="0"/>
              <a:t>Smooth reimbursement process</a:t>
            </a:r>
          </a:p>
          <a:p>
            <a:pPr marL="461963" indent="-461963">
              <a:lnSpc>
                <a:spcPct val="100000"/>
              </a:lnSpc>
            </a:pPr>
            <a:r>
              <a:rPr lang="en-US" sz="2000" dirty="0"/>
              <a:t>Feedback collection</a:t>
            </a:r>
          </a:p>
          <a:p>
            <a:pPr marL="919163" lvl="1" indent="-461963">
              <a:lnSpc>
                <a:spcPct val="100000"/>
              </a:lnSpc>
            </a:pPr>
            <a:r>
              <a:rPr lang="en-US" sz="1600" dirty="0"/>
              <a:t>Participants</a:t>
            </a:r>
          </a:p>
          <a:p>
            <a:pPr marL="919163" lvl="1" indent="-461963">
              <a:lnSpc>
                <a:spcPct val="100000"/>
              </a:lnSpc>
            </a:pPr>
            <a:r>
              <a:rPr lang="en-US" sz="1600" dirty="0"/>
              <a:t>speaker</a:t>
            </a:r>
          </a:p>
          <a:p>
            <a:pPr marL="919163" lvl="1" indent="-461963">
              <a:lnSpc>
                <a:spcPct val="100000"/>
              </a:lnSpc>
            </a:pPr>
            <a:r>
              <a:rPr lang="en-US" sz="1600" dirty="0"/>
              <a:t>Organizer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600" dirty="0"/>
          </a:p>
          <a:p>
            <a:pPr marL="461963" indent="-461963">
              <a:lnSpc>
                <a:spcPct val="100000"/>
              </a:lnSpc>
            </a:pP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E1AA82-A9C7-0C28-31CA-92F6D783F3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" b="8851"/>
          <a:stretch/>
        </p:blipFill>
        <p:spPr>
          <a:xfrm>
            <a:off x="8198382" y="1365620"/>
            <a:ext cx="3518418" cy="21727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ABA213-3E52-41AC-8DE8-60CC1F22EC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42923" r="44166" b="22817"/>
          <a:stretch/>
        </p:blipFill>
        <p:spPr>
          <a:xfrm>
            <a:off x="5156043" y="3687419"/>
            <a:ext cx="4923168" cy="240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3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138F3-8CF6-915B-96F5-B9CE16728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63857"/>
            <a:ext cx="9604011" cy="1205014"/>
          </a:xfrm>
        </p:spPr>
        <p:txBody>
          <a:bodyPr/>
          <a:lstStyle/>
          <a:p>
            <a:r>
              <a:rPr lang="en-CH" dirty="0"/>
              <a:t>2022 Figures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E477AC-131D-2161-2CA5-D57914B42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51" y="1643131"/>
            <a:ext cx="9301719" cy="45697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A7EF91-79D5-0238-5AA3-DB4A7524F6CB}"/>
              </a:ext>
            </a:extLst>
          </p:cNvPr>
          <p:cNvSpPr txBox="1"/>
          <p:nvPr/>
        </p:nvSpPr>
        <p:spPr>
          <a:xfrm>
            <a:off x="3918350" y="2072732"/>
            <a:ext cx="1149778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498F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Europe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highlight>
                  <a:srgbClr val="FFFFFF"/>
                </a:highlight>
                <a:latin typeface="Calibri" panose="020F0502020204030204" pitchFamily="34" charset="0"/>
              </a:rPr>
              <a:t>12 events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highlight>
                  <a:srgbClr val="FFFFFF"/>
                </a:highlight>
                <a:latin typeface="Calibri" panose="020F0502020204030204" pitchFamily="34" charset="0"/>
              </a:rPr>
              <a:t>13 courses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highlight>
                  <a:srgbClr val="FFFFFF"/>
                </a:highlight>
                <a:latin typeface="Calibri" panose="020F0502020204030204" pitchFamily="34" charset="0"/>
              </a:rPr>
              <a:t>7 NDAs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148A01-38F4-53AD-12D8-87C119F1542B}"/>
              </a:ext>
            </a:extLst>
          </p:cNvPr>
          <p:cNvSpPr txBox="1"/>
          <p:nvPr/>
        </p:nvSpPr>
        <p:spPr>
          <a:xfrm>
            <a:off x="5628051" y="3130578"/>
            <a:ext cx="935897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498F"/>
                </a:solidFill>
                <a:effectLst/>
                <a:latin typeface="Calibri" panose="020F0502020204030204" pitchFamily="34" charset="0"/>
              </a:rPr>
              <a:t>Middle East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highlight>
                  <a:srgbClr val="FFFFFF"/>
                </a:highlight>
                <a:latin typeface="Calibri" panose="020F0502020204030204" pitchFamily="34" charset="0"/>
              </a:rPr>
              <a:t>3 events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highlight>
                  <a:srgbClr val="FFFFFF"/>
                </a:highlight>
                <a:latin typeface="Calibri" panose="020F0502020204030204" pitchFamily="34" charset="0"/>
              </a:rPr>
              <a:t>56 courses*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highlight>
                  <a:srgbClr val="FFFFFF"/>
                </a:highlight>
                <a:latin typeface="Calibri" panose="020F0502020204030204" pitchFamily="34" charset="0"/>
              </a:rPr>
              <a:t>3 NDAs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3F2EC0-724C-464E-D959-C6BFF9D70674}"/>
              </a:ext>
            </a:extLst>
          </p:cNvPr>
          <p:cNvSpPr txBox="1"/>
          <p:nvPr/>
        </p:nvSpPr>
        <p:spPr>
          <a:xfrm>
            <a:off x="5324534" y="4451716"/>
            <a:ext cx="1130899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498F"/>
                </a:solidFill>
                <a:effectLst/>
                <a:latin typeface="+mn-lt"/>
              </a:rPr>
              <a:t>Africa</a:t>
            </a:r>
          </a:p>
          <a:p>
            <a:pPr algn="ctr"/>
            <a:endParaRPr lang="en-US" altLang="en-US" sz="1200">
              <a:solidFill>
                <a:srgbClr val="000000"/>
              </a:solidFill>
              <a:latin typeface="+mn-lt"/>
            </a:endParaRPr>
          </a:p>
          <a:p>
            <a:pPr algn="ctr"/>
            <a:r>
              <a:rPr lang="en-US" altLang="en-US" sz="1200" dirty="0">
                <a:solidFill>
                  <a:srgbClr val="000000"/>
                </a:solidFill>
                <a:latin typeface="+mn-lt"/>
              </a:rPr>
              <a:t>8 courses</a:t>
            </a:r>
          </a:p>
          <a:p>
            <a:pPr algn="ctr"/>
            <a:r>
              <a:rPr lang="en-US" altLang="en-US" sz="1200" dirty="0">
                <a:solidFill>
                  <a:srgbClr val="000000"/>
                </a:solidFill>
              </a:rPr>
              <a:t>3 NDAs</a:t>
            </a:r>
            <a:endParaRPr lang="en-US" altLang="en-US" sz="120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A8893-6728-4510-D47C-DC107FE80487}"/>
              </a:ext>
            </a:extLst>
          </p:cNvPr>
          <p:cNvSpPr txBox="1"/>
          <p:nvPr/>
        </p:nvSpPr>
        <p:spPr>
          <a:xfrm>
            <a:off x="2052139" y="4303949"/>
            <a:ext cx="1225559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498F"/>
                </a:solidFill>
                <a:latin typeface="Calibri" panose="020F0502020204030204" pitchFamily="34" charset="0"/>
              </a:rPr>
              <a:t>Latin America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/>
              <a:t>5 events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/>
              <a:t>13 courses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/>
              <a:t>5 NDAs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E5AD86-BB60-430D-B07E-74DBB8E7D32D}"/>
              </a:ext>
            </a:extLst>
          </p:cNvPr>
          <p:cNvSpPr txBox="1"/>
          <p:nvPr/>
        </p:nvSpPr>
        <p:spPr>
          <a:xfrm>
            <a:off x="7344392" y="3241236"/>
            <a:ext cx="1128477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498F"/>
                </a:solidFill>
                <a:effectLst/>
                <a:latin typeface="+mn-lt"/>
              </a:rPr>
              <a:t>Asia Pacific</a:t>
            </a:r>
          </a:p>
          <a:p>
            <a:pPr algn="ctr"/>
            <a:r>
              <a:rPr lang="en-US" altLang="en-US" sz="1200" dirty="0">
                <a:solidFill>
                  <a:srgbClr val="000000"/>
                </a:solidFill>
                <a:latin typeface="+mn-lt"/>
              </a:rPr>
              <a:t>11 courses</a:t>
            </a:r>
          </a:p>
          <a:p>
            <a:pPr algn="ctr"/>
            <a:r>
              <a:rPr lang="en-US" altLang="en-US" sz="1200" dirty="0">
                <a:solidFill>
                  <a:srgbClr val="000000"/>
                </a:solidFill>
              </a:rPr>
              <a:t>5 NDAs</a:t>
            </a:r>
            <a:endParaRPr lang="en-US" altLang="en-US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818882-6ACF-8A65-27CD-0342B9E79E1D}"/>
              </a:ext>
            </a:extLst>
          </p:cNvPr>
          <p:cNvSpPr txBox="1"/>
          <p:nvPr/>
        </p:nvSpPr>
        <p:spPr>
          <a:xfrm>
            <a:off x="605642" y="6341423"/>
            <a:ext cx="9027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*</a:t>
            </a:r>
            <a:r>
              <a:rPr lang="en-GB" sz="1100" i="1" dirty="0">
                <a:latin typeface="Arial" panose="020B0604020202020204" pitchFamily="34" charset="0"/>
                <a:ea typeface="Calibri" panose="020F0502020204030204" pitchFamily="34" charset="0"/>
              </a:rPr>
              <a:t>African </a:t>
            </a:r>
            <a:r>
              <a:rPr lang="en-GB" sz="1100" i="1" dirty="0">
                <a:latin typeface="Arial" panose="020B0604020202020204" pitchFamily="34" charset="0"/>
              </a:rPr>
              <a:t>Health </a:t>
            </a:r>
            <a:r>
              <a:rPr lang="en-GB" sz="1100" i="1" dirty="0" err="1">
                <a:latin typeface="Arial" panose="020B0604020202020204" pitchFamily="34" charset="0"/>
              </a:rPr>
              <a:t>ExCon</a:t>
            </a:r>
            <a:r>
              <a:rPr lang="en-GB" sz="1100" i="1" dirty="0">
                <a:latin typeface="Arial" panose="020B0604020202020204" pitchFamily="34" charset="0"/>
              </a:rPr>
              <a:t> </a:t>
            </a:r>
            <a:r>
              <a:rPr lang="en-GB" sz="11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was not an FDI event but the Middle Est CE Director was able to provide speakers for 50 sessions. </a:t>
            </a:r>
            <a:endParaRPr lang="en-CH" sz="1100" i="1" dirty="0"/>
          </a:p>
        </p:txBody>
      </p:sp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id="{81400ED1-D503-4427-0F42-E0F85A82E182}"/>
              </a:ext>
            </a:extLst>
          </p:cNvPr>
          <p:cNvSpPr/>
          <p:nvPr/>
        </p:nvSpPr>
        <p:spPr>
          <a:xfrm>
            <a:off x="9784452" y="4560278"/>
            <a:ext cx="2076097" cy="165261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E49419-3912-F9F6-099D-D29E7CBB984A}"/>
              </a:ext>
            </a:extLst>
          </p:cNvPr>
          <p:cNvSpPr txBox="1"/>
          <p:nvPr/>
        </p:nvSpPr>
        <p:spPr>
          <a:xfrm>
            <a:off x="9979256" y="4627114"/>
            <a:ext cx="1686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b="1" dirty="0">
                <a:solidFill>
                  <a:schemeClr val="bg1"/>
                </a:solidFill>
              </a:rPr>
              <a:t>29 </a:t>
            </a:r>
            <a:r>
              <a:rPr lang="en-GB" b="1" dirty="0">
                <a:solidFill>
                  <a:schemeClr val="bg1"/>
                </a:solidFill>
              </a:rPr>
              <a:t>E</a:t>
            </a:r>
            <a:r>
              <a:rPr lang="en-CH" b="1" dirty="0">
                <a:solidFill>
                  <a:schemeClr val="bg1"/>
                </a:solidFill>
              </a:rPr>
              <a:t>vents for a total of</a:t>
            </a:r>
          </a:p>
          <a:p>
            <a:pPr algn="ctr"/>
            <a:r>
              <a:rPr lang="en-CH" b="1" dirty="0">
                <a:solidFill>
                  <a:schemeClr val="bg1"/>
                </a:solidFill>
              </a:rPr>
              <a:t>101 courses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i</a:t>
            </a:r>
            <a:r>
              <a:rPr lang="en-CH" b="1" dirty="0">
                <a:solidFill>
                  <a:schemeClr val="bg1"/>
                </a:solidFill>
              </a:rPr>
              <a:t>n collaboration with 23 NDAs</a:t>
            </a:r>
          </a:p>
        </p:txBody>
      </p:sp>
    </p:spTree>
    <p:extLst>
      <p:ext uri="{BB962C8B-B14F-4D97-AF65-F5344CB8AC3E}">
        <p14:creationId xmlns:p14="http://schemas.microsoft.com/office/powerpoint/2010/main" val="1500133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138F3-8CF6-915B-96F5-B9CE16728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63857"/>
            <a:ext cx="9604011" cy="1205014"/>
          </a:xfrm>
        </p:spPr>
        <p:txBody>
          <a:bodyPr/>
          <a:lstStyle/>
          <a:p>
            <a:r>
              <a:rPr lang="en-CH" dirty="0"/>
              <a:t>Strategy</a:t>
            </a:r>
          </a:p>
        </p:txBody>
      </p:sp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FDCB20B9-BB0C-71D8-D953-4627234734A6}"/>
              </a:ext>
            </a:extLst>
          </p:cNvPr>
          <p:cNvSpPr txBox="1">
            <a:spLocks/>
          </p:cNvSpPr>
          <p:nvPr/>
        </p:nvSpPr>
        <p:spPr>
          <a:xfrm>
            <a:off x="765171" y="2106921"/>
            <a:ext cx="9314040" cy="4200093"/>
          </a:xfrm>
          <a:prstGeom prst="rect">
            <a:avLst/>
          </a:prstGeom>
        </p:spPr>
        <p:txBody>
          <a:bodyPr vert="horz" lIns="0" tIns="46800" rIns="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4800" dirty="0"/>
              <a:t>The way forward….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600" dirty="0"/>
          </a:p>
          <a:p>
            <a:pPr marL="461963" indent="-461963"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1795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44B357351F9E4B8AD8508899169077" ma:contentTypeVersion="10" ma:contentTypeDescription="Create a new document." ma:contentTypeScope="" ma:versionID="37938f031b87d4ca5131e4f0c790b189">
  <xsd:schema xmlns:xsd="http://www.w3.org/2001/XMLSchema" xmlns:xs="http://www.w3.org/2001/XMLSchema" xmlns:p="http://schemas.microsoft.com/office/2006/metadata/properties" xmlns:ns2="15d28de7-f615-4caf-8115-a02e0f847ba9" targetNamespace="http://schemas.microsoft.com/office/2006/metadata/properties" ma:root="true" ma:fieldsID="8ee310cf14eca3a50d1bbba796f3f7b4" ns2:_="">
    <xsd:import namespace="15d28de7-f615-4caf-8115-a02e0f847b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d28de7-f615-4caf-8115-a02e0f847b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49CD17-1E2F-4BA6-8E32-6604194C10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4266D8-9CF9-4551-BFCF-3490D45C4BFC}"/>
</file>

<file path=customXml/itemProps3.xml><?xml version="1.0" encoding="utf-8"?>
<ds:datastoreItem xmlns:ds="http://schemas.openxmlformats.org/officeDocument/2006/customXml" ds:itemID="{BA804A3A-4F6B-44F0-8A7F-10EF3AE974A1}">
  <ds:schemaRefs>
    <ds:schemaRef ds:uri="15d28de7-f615-4caf-8115-a02e0f847ba9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ea6d6c14-2098-45d8-aea5-7e85ef90cc5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12773</TotalTime>
  <Words>477</Words>
  <Application>Microsoft Macintosh PowerPoint</Application>
  <PresentationFormat>Widescreen</PresentationFormat>
  <Paragraphs>130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Regional CE Programme</vt:lpstr>
      <vt:lpstr>Regional CE Programme</vt:lpstr>
      <vt:lpstr>Regional CE Programme</vt:lpstr>
      <vt:lpstr>Multiple options to fit your needs</vt:lpstr>
      <vt:lpstr>What can we help you with? </vt:lpstr>
      <vt:lpstr>Timeline</vt:lpstr>
      <vt:lpstr>Key success factors</vt:lpstr>
      <vt:lpstr>2022 Figures</vt:lpstr>
      <vt:lpstr>Strategy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Tina Hong Kaiser</dc:creator>
  <cp:lastModifiedBy>Laetitia Reymond</cp:lastModifiedBy>
  <cp:revision>532</cp:revision>
  <cp:lastPrinted>2018-08-28T15:01:41Z</cp:lastPrinted>
  <dcterms:created xsi:type="dcterms:W3CDTF">2015-08-27T11:46:31Z</dcterms:created>
  <dcterms:modified xsi:type="dcterms:W3CDTF">2022-09-17T09:10:34Z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0x0101008C44B357351F9E4B8AD8508899169077</vt:lpwstr>
  </property>
  <property fmtid="{D5CDD505-2E9C-101B-9397-08002B2CF9AE}" pid="3" name="Order">
    <vt:r8>4807200</vt:r8>
  </property>
  <property fmtid="{D5CDD505-2E9C-101B-9397-08002B2CF9AE}" pid="4" name="MediaServiceImageTags">
    <vt:lpwstr/>
  </property>
</Properties>
</file>