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9" r:id="rId5"/>
    <p:sldMasterId id="2147483678" r:id="rId6"/>
    <p:sldMasterId id="2147483705" r:id="rId7"/>
  </p:sldMasterIdLst>
  <p:notesMasterIdLst>
    <p:notesMasterId r:id="rId21"/>
  </p:notesMasterIdLst>
  <p:sldIdLst>
    <p:sldId id="3112" r:id="rId8"/>
    <p:sldId id="2943" r:id="rId9"/>
    <p:sldId id="3151" r:id="rId10"/>
    <p:sldId id="3147" r:id="rId11"/>
    <p:sldId id="3149" r:id="rId12"/>
    <p:sldId id="3068" r:id="rId13"/>
    <p:sldId id="3153" r:id="rId14"/>
    <p:sldId id="3069" r:id="rId15"/>
    <p:sldId id="3156" r:id="rId16"/>
    <p:sldId id="3135" r:id="rId17"/>
    <p:sldId id="3157" r:id="rId18"/>
    <p:sldId id="3158" r:id="rId19"/>
    <p:sldId id="459" r:id="rId20"/>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3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774FEE-3DFA-954D-8EE0-A9419501B609}" v="2" dt="2022-09-17T14:07:30.4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11"/>
  </p:normalViewPr>
  <p:slideViewPr>
    <p:cSldViewPr snapToGrid="0">
      <p:cViewPr varScale="1">
        <p:scale>
          <a:sx n="135" d="100"/>
          <a:sy n="135" d="100"/>
        </p:scale>
        <p:origin x="96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nzo Bondioni" userId="18b1a35e-3fc6-43cf-9c88-1cbbf2627475" providerId="ADAL" clId="{20774FEE-3DFA-954D-8EE0-A9419501B609}"/>
    <pc:docChg chg="delSld">
      <pc:chgData name="Enzo Bondioni" userId="18b1a35e-3fc6-43cf-9c88-1cbbf2627475" providerId="ADAL" clId="{20774FEE-3DFA-954D-8EE0-A9419501B609}" dt="2022-09-17T13:24:18.888" v="0" actId="2696"/>
      <pc:docMkLst>
        <pc:docMk/>
      </pc:docMkLst>
      <pc:sldChg chg="del">
        <pc:chgData name="Enzo Bondioni" userId="18b1a35e-3fc6-43cf-9c88-1cbbf2627475" providerId="ADAL" clId="{20774FEE-3DFA-954D-8EE0-A9419501B609}" dt="2022-09-17T13:24:18.888" v="0" actId="2696"/>
        <pc:sldMkLst>
          <pc:docMk/>
          <pc:sldMk cId="3549870400" sldId="3159"/>
        </pc:sldMkLst>
      </pc:sldChg>
    </pc:docChg>
  </pc:docChgLst>
  <pc:docChgLst>
    <pc:chgData name="Guest User" userId="S::urn:spo:anon#fa6b1edabe0e8d0efeaeb0a9a2ebd24e3d0a33072786e2c96ffdf7614f3bbc98::" providerId="AD" clId="Web-{4B7217B4-F808-34A1-8F15-425964D6242C}"/>
    <pc:docChg chg="addSld">
      <pc:chgData name="Guest User" userId="S::urn:spo:anon#fa6b1edabe0e8d0efeaeb0a9a2ebd24e3d0a33072786e2c96ffdf7614f3bbc98::" providerId="AD" clId="Web-{4B7217B4-F808-34A1-8F15-425964D6242C}" dt="2022-09-14T15:01:13.749" v="0"/>
      <pc:docMkLst>
        <pc:docMk/>
      </pc:docMkLst>
      <pc:sldChg chg="new">
        <pc:chgData name="Guest User" userId="S::urn:spo:anon#fa6b1edabe0e8d0efeaeb0a9a2ebd24e3d0a33072786e2c96ffdf7614f3bbc98::" providerId="AD" clId="Web-{4B7217B4-F808-34A1-8F15-425964D6242C}" dt="2022-09-14T15:01:13.749" v="0"/>
        <pc:sldMkLst>
          <pc:docMk/>
          <pc:sldMk cId="3549870400" sldId="3159"/>
        </pc:sldMkLst>
      </pc:sldChg>
    </pc:docChg>
  </pc:docChgLst>
</pc:chgInfo>
</file>

<file path=ppt/diagrams/_rels/data1.xml.rels><?xml version="1.0" encoding="UTF-8" standalone="yes"?>
<Relationships xmlns="http://schemas.openxmlformats.org/package/2006/relationships"><Relationship Id="rId2" Type="http://schemas.openxmlformats.org/officeDocument/2006/relationships/hyperlink" Target="https://www.youtube.com/watch?v=U_yXsxTlhJo" TargetMode="External"/><Relationship Id="rId1" Type="http://schemas.openxmlformats.org/officeDocument/2006/relationships/hyperlink" Target="https://www.fdiworlddental.org/cop4-minamata-convention-parties-further-strengthen-phase-down-approach-dental-amalgam"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https://www.fdiworlddental.org/cop4-minamata-convention-parties-further-strengthen-phase-down-approach-dental-amalgam" TargetMode="External"/><Relationship Id="rId1" Type="http://schemas.openxmlformats.org/officeDocument/2006/relationships/hyperlink" Target="https://www.youtube.com/watch?v=U_yXsxTlhJo"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0992AE-4D22-40AC-9FF3-035C489A1AC2}" type="doc">
      <dgm:prSet loTypeId="urn:microsoft.com/office/officeart/2005/8/layout/hProcess9" loCatId="process" qsTypeId="urn:microsoft.com/office/officeart/2005/8/quickstyle/simple1" qsCatId="simple" csTypeId="urn:microsoft.com/office/officeart/2005/8/colors/accent1_2" csCatId="accent1" phldr="1"/>
      <dgm:spPr/>
    </dgm:pt>
    <dgm:pt modelId="{E296C9A3-8F26-4F8B-A9EA-22081AEC5760}">
      <dgm:prSet custT="1"/>
      <dgm:spPr>
        <a:solidFill>
          <a:srgbClr val="FFC000"/>
        </a:solidFill>
      </dgm:spPr>
      <dgm:t>
        <a:bodyPr/>
        <a:lstStyle/>
        <a:p>
          <a:r>
            <a:rPr lang="en-US" sz="1800" b="1"/>
            <a:t>January to February 2022</a:t>
          </a:r>
        </a:p>
        <a:p>
          <a:r>
            <a:rPr lang="en-US" sz="1500"/>
            <a:t>Informational webinars (x3 in English, French,  Spanish) to align on messaging and key asks going into COP4.2, reinforced through template letters</a:t>
          </a:r>
          <a:endParaRPr lang="en-CH" sz="1500">
            <a:solidFill>
              <a:schemeClr val="bg1"/>
            </a:solidFill>
          </a:endParaRPr>
        </a:p>
      </dgm:t>
    </dgm:pt>
    <dgm:pt modelId="{E557E53D-91D4-4354-9FD4-0AAA6BAF77F8}" type="parTrans" cxnId="{687C5DFD-5B4F-4801-A260-C1B49586608A}">
      <dgm:prSet/>
      <dgm:spPr/>
      <dgm:t>
        <a:bodyPr/>
        <a:lstStyle/>
        <a:p>
          <a:endParaRPr lang="en-CH"/>
        </a:p>
      </dgm:t>
    </dgm:pt>
    <dgm:pt modelId="{2F767D79-4810-4454-B3A0-5216C19017A7}" type="sibTrans" cxnId="{687C5DFD-5B4F-4801-A260-C1B49586608A}">
      <dgm:prSet/>
      <dgm:spPr/>
      <dgm:t>
        <a:bodyPr/>
        <a:lstStyle/>
        <a:p>
          <a:endParaRPr lang="en-CH"/>
        </a:p>
      </dgm:t>
    </dgm:pt>
    <dgm:pt modelId="{AA28D9CD-A132-4ACE-933A-6B2869CD33C5}">
      <dgm:prSet custT="1"/>
      <dgm:spPr>
        <a:solidFill>
          <a:srgbClr val="FFC000"/>
        </a:solidFill>
      </dgm:spPr>
      <dgm:t>
        <a:bodyPr/>
        <a:lstStyle/>
        <a:p>
          <a:r>
            <a:rPr lang="en-US" sz="1800" b="1"/>
            <a:t>21–25 March 2022</a:t>
          </a:r>
        </a:p>
        <a:p>
          <a:r>
            <a:rPr lang="en-US" sz="1500" b="0">
              <a:solidFill>
                <a:schemeClr val="bg1"/>
              </a:solidFill>
              <a:hlinkClick xmlns:r="http://schemas.openxmlformats.org/officeDocument/2006/relationships" r:id="rId1">
                <a:extLst>
                  <a:ext uri="{A12FA001-AC4F-418D-AE19-62706E023703}">
                    <ahyp:hlinkClr xmlns:ahyp="http://schemas.microsoft.com/office/drawing/2018/hyperlinkcolor" val="tx"/>
                  </a:ext>
                </a:extLst>
              </a:hlinkClick>
            </a:rPr>
            <a:t>Attendance and advocacy </a:t>
          </a:r>
          <a:r>
            <a:rPr lang="en-US" sz="1500" b="0"/>
            <a:t>at the meeting with joint FDI-IADR statement</a:t>
          </a:r>
        </a:p>
      </dgm:t>
    </dgm:pt>
    <dgm:pt modelId="{C75A8D77-419D-46B8-A6A1-4A8FD8F7DE1B}" type="parTrans" cxnId="{C99B9B41-57A6-4FD8-A98E-76FADE0C14F6}">
      <dgm:prSet/>
      <dgm:spPr/>
      <dgm:t>
        <a:bodyPr/>
        <a:lstStyle/>
        <a:p>
          <a:endParaRPr lang="en-CH"/>
        </a:p>
      </dgm:t>
    </dgm:pt>
    <dgm:pt modelId="{1059B6B6-8743-43B1-BB8B-5A734383D1B0}" type="sibTrans" cxnId="{C99B9B41-57A6-4FD8-A98E-76FADE0C14F6}">
      <dgm:prSet/>
      <dgm:spPr/>
      <dgm:t>
        <a:bodyPr/>
        <a:lstStyle/>
        <a:p>
          <a:endParaRPr lang="en-CH"/>
        </a:p>
      </dgm:t>
    </dgm:pt>
    <dgm:pt modelId="{E559C2F7-96C7-4A56-B17A-B8BE69BFA1D1}">
      <dgm:prSet phldrT="[Text]" custT="1"/>
      <dgm:spPr>
        <a:solidFill>
          <a:srgbClr val="FFC000"/>
        </a:solidFill>
      </dgm:spPr>
      <dgm:t>
        <a:bodyPr/>
        <a:lstStyle/>
        <a:p>
          <a:r>
            <a:rPr lang="en-US" sz="1800" b="1"/>
            <a:t>11 March 2022</a:t>
          </a:r>
        </a:p>
        <a:p>
          <a:r>
            <a:rPr lang="en-US" sz="1500">
              <a:latin typeface="+mn-lt"/>
            </a:rPr>
            <a:t>Official COP4.2 </a:t>
          </a:r>
          <a:r>
            <a:rPr lang="en-US" sz="1500">
              <a:solidFill>
                <a:schemeClr val="bg1"/>
              </a:solidFill>
              <a:latin typeface="+mn-lt"/>
              <a:hlinkClick xmlns:r="http://schemas.openxmlformats.org/officeDocument/2006/relationships" r:id="rId2">
                <a:extLst>
                  <a:ext uri="{A12FA001-AC4F-418D-AE19-62706E023703}">
                    <ahyp:hlinkClr xmlns:ahyp="http://schemas.microsoft.com/office/drawing/2018/hyperlinkcolor" val="tx"/>
                  </a:ext>
                </a:extLst>
              </a:hlinkClick>
            </a:rPr>
            <a:t>joint side event </a:t>
          </a:r>
          <a:r>
            <a:rPr lang="en-US" sz="1500">
              <a:latin typeface="+mn-lt"/>
            </a:rPr>
            <a:t>with IADR and ADA on Accelerating the Phase Down of Dental Amalgam</a:t>
          </a:r>
          <a:endParaRPr lang="en-CH" sz="1500" b="0">
            <a:solidFill>
              <a:schemeClr val="bg1"/>
            </a:solidFill>
            <a:latin typeface="+mn-lt"/>
          </a:endParaRPr>
        </a:p>
      </dgm:t>
    </dgm:pt>
    <dgm:pt modelId="{3DBFE608-5905-4D9D-981B-5529CB061C94}" type="parTrans" cxnId="{8310E49B-E8EC-4610-B88D-785721CC0E33}">
      <dgm:prSet/>
      <dgm:spPr/>
      <dgm:t>
        <a:bodyPr/>
        <a:lstStyle/>
        <a:p>
          <a:endParaRPr lang="en-CH"/>
        </a:p>
      </dgm:t>
    </dgm:pt>
    <dgm:pt modelId="{2DB034BE-7862-4BA5-8C79-1A2277A78331}" type="sibTrans" cxnId="{8310E49B-E8EC-4610-B88D-785721CC0E33}">
      <dgm:prSet/>
      <dgm:spPr/>
      <dgm:t>
        <a:bodyPr/>
        <a:lstStyle/>
        <a:p>
          <a:endParaRPr lang="en-CH"/>
        </a:p>
      </dgm:t>
    </dgm:pt>
    <dgm:pt modelId="{290F9FB9-0092-484D-86B2-38637BB16588}" type="pres">
      <dgm:prSet presAssocID="{310992AE-4D22-40AC-9FF3-035C489A1AC2}" presName="CompostProcess" presStyleCnt="0">
        <dgm:presLayoutVars>
          <dgm:dir/>
          <dgm:resizeHandles val="exact"/>
        </dgm:presLayoutVars>
      </dgm:prSet>
      <dgm:spPr/>
    </dgm:pt>
    <dgm:pt modelId="{B920857F-41E4-4EB8-90EE-2BB256A86ED8}" type="pres">
      <dgm:prSet presAssocID="{310992AE-4D22-40AC-9FF3-035C489A1AC2}" presName="arrow" presStyleLbl="bgShp" presStyleIdx="0" presStyleCnt="1"/>
      <dgm:spPr/>
    </dgm:pt>
    <dgm:pt modelId="{352F8E56-705E-4E78-8F7B-A761C903BEAE}" type="pres">
      <dgm:prSet presAssocID="{310992AE-4D22-40AC-9FF3-035C489A1AC2}" presName="linearProcess" presStyleCnt="0"/>
      <dgm:spPr/>
    </dgm:pt>
    <dgm:pt modelId="{BB4E013A-D14A-4C99-89AA-96AA56C8E5F5}" type="pres">
      <dgm:prSet presAssocID="{E296C9A3-8F26-4F8B-A9EA-22081AEC5760}" presName="textNode" presStyleLbl="node1" presStyleIdx="0" presStyleCnt="3">
        <dgm:presLayoutVars>
          <dgm:bulletEnabled val="1"/>
        </dgm:presLayoutVars>
      </dgm:prSet>
      <dgm:spPr/>
    </dgm:pt>
    <dgm:pt modelId="{1E21BD3D-D451-492C-BBC4-A1A0C3B3B94B}" type="pres">
      <dgm:prSet presAssocID="{2F767D79-4810-4454-B3A0-5216C19017A7}" presName="sibTrans" presStyleCnt="0"/>
      <dgm:spPr/>
    </dgm:pt>
    <dgm:pt modelId="{376D9EE1-993A-4A82-B5C2-2F23D5B277EA}" type="pres">
      <dgm:prSet presAssocID="{E559C2F7-96C7-4A56-B17A-B8BE69BFA1D1}" presName="textNode" presStyleLbl="node1" presStyleIdx="1" presStyleCnt="3">
        <dgm:presLayoutVars>
          <dgm:bulletEnabled val="1"/>
        </dgm:presLayoutVars>
      </dgm:prSet>
      <dgm:spPr/>
    </dgm:pt>
    <dgm:pt modelId="{796A4AD6-A250-4030-A94E-3FB19A79C920}" type="pres">
      <dgm:prSet presAssocID="{2DB034BE-7862-4BA5-8C79-1A2277A78331}" presName="sibTrans" presStyleCnt="0"/>
      <dgm:spPr/>
    </dgm:pt>
    <dgm:pt modelId="{D61E147E-F934-4F18-945A-5F20735A47A1}" type="pres">
      <dgm:prSet presAssocID="{AA28D9CD-A132-4ACE-933A-6B2869CD33C5}" presName="textNode" presStyleLbl="node1" presStyleIdx="2" presStyleCnt="3">
        <dgm:presLayoutVars>
          <dgm:bulletEnabled val="1"/>
        </dgm:presLayoutVars>
      </dgm:prSet>
      <dgm:spPr/>
    </dgm:pt>
  </dgm:ptLst>
  <dgm:cxnLst>
    <dgm:cxn modelId="{C99B9B41-57A6-4FD8-A98E-76FADE0C14F6}" srcId="{310992AE-4D22-40AC-9FF3-035C489A1AC2}" destId="{AA28D9CD-A132-4ACE-933A-6B2869CD33C5}" srcOrd="2" destOrd="0" parTransId="{C75A8D77-419D-46B8-A6A1-4A8FD8F7DE1B}" sibTransId="{1059B6B6-8743-43B1-BB8B-5A734383D1B0}"/>
    <dgm:cxn modelId="{D91BAC4E-A7DD-4FA4-BFEA-0A1D2CC83221}" type="presOf" srcId="{E559C2F7-96C7-4A56-B17A-B8BE69BFA1D1}" destId="{376D9EE1-993A-4A82-B5C2-2F23D5B277EA}" srcOrd="0" destOrd="0" presId="urn:microsoft.com/office/officeart/2005/8/layout/hProcess9"/>
    <dgm:cxn modelId="{CBEE2950-6AC0-415B-845F-9F065F1570A1}" type="presOf" srcId="{310992AE-4D22-40AC-9FF3-035C489A1AC2}" destId="{290F9FB9-0092-484D-86B2-38637BB16588}" srcOrd="0" destOrd="0" presId="urn:microsoft.com/office/officeart/2005/8/layout/hProcess9"/>
    <dgm:cxn modelId="{8310E49B-E8EC-4610-B88D-785721CC0E33}" srcId="{310992AE-4D22-40AC-9FF3-035C489A1AC2}" destId="{E559C2F7-96C7-4A56-B17A-B8BE69BFA1D1}" srcOrd="1" destOrd="0" parTransId="{3DBFE608-5905-4D9D-981B-5529CB061C94}" sibTransId="{2DB034BE-7862-4BA5-8C79-1A2277A78331}"/>
    <dgm:cxn modelId="{7FD2E8AF-D0A5-4A5A-99C9-3B2F9D0CE817}" type="presOf" srcId="{AA28D9CD-A132-4ACE-933A-6B2869CD33C5}" destId="{D61E147E-F934-4F18-945A-5F20735A47A1}" srcOrd="0" destOrd="0" presId="urn:microsoft.com/office/officeart/2005/8/layout/hProcess9"/>
    <dgm:cxn modelId="{2D2836DF-AE44-40C8-BA91-8E581366AA8D}" type="presOf" srcId="{E296C9A3-8F26-4F8B-A9EA-22081AEC5760}" destId="{BB4E013A-D14A-4C99-89AA-96AA56C8E5F5}" srcOrd="0" destOrd="0" presId="urn:microsoft.com/office/officeart/2005/8/layout/hProcess9"/>
    <dgm:cxn modelId="{687C5DFD-5B4F-4801-A260-C1B49586608A}" srcId="{310992AE-4D22-40AC-9FF3-035C489A1AC2}" destId="{E296C9A3-8F26-4F8B-A9EA-22081AEC5760}" srcOrd="0" destOrd="0" parTransId="{E557E53D-91D4-4354-9FD4-0AAA6BAF77F8}" sibTransId="{2F767D79-4810-4454-B3A0-5216C19017A7}"/>
    <dgm:cxn modelId="{138FE82B-B78A-40A7-9129-6BE120CF5547}" type="presParOf" srcId="{290F9FB9-0092-484D-86B2-38637BB16588}" destId="{B920857F-41E4-4EB8-90EE-2BB256A86ED8}" srcOrd="0" destOrd="0" presId="urn:microsoft.com/office/officeart/2005/8/layout/hProcess9"/>
    <dgm:cxn modelId="{A588B4D2-F1A2-423C-984F-9F10FA90C44A}" type="presParOf" srcId="{290F9FB9-0092-484D-86B2-38637BB16588}" destId="{352F8E56-705E-4E78-8F7B-A761C903BEAE}" srcOrd="1" destOrd="0" presId="urn:microsoft.com/office/officeart/2005/8/layout/hProcess9"/>
    <dgm:cxn modelId="{2BD2F791-D5D7-4FA1-B45B-2FB0FB61211E}" type="presParOf" srcId="{352F8E56-705E-4E78-8F7B-A761C903BEAE}" destId="{BB4E013A-D14A-4C99-89AA-96AA56C8E5F5}" srcOrd="0" destOrd="0" presId="urn:microsoft.com/office/officeart/2005/8/layout/hProcess9"/>
    <dgm:cxn modelId="{2F0B35AC-7A44-4C61-810C-E38607216672}" type="presParOf" srcId="{352F8E56-705E-4E78-8F7B-A761C903BEAE}" destId="{1E21BD3D-D451-492C-BBC4-A1A0C3B3B94B}" srcOrd="1" destOrd="0" presId="urn:microsoft.com/office/officeart/2005/8/layout/hProcess9"/>
    <dgm:cxn modelId="{1C5E0C90-999B-47AD-8A00-3082D14B8F04}" type="presParOf" srcId="{352F8E56-705E-4E78-8F7B-A761C903BEAE}" destId="{376D9EE1-993A-4A82-B5C2-2F23D5B277EA}" srcOrd="2" destOrd="0" presId="urn:microsoft.com/office/officeart/2005/8/layout/hProcess9"/>
    <dgm:cxn modelId="{5F58CF50-0258-4912-A776-5FB11DFE24C6}" type="presParOf" srcId="{352F8E56-705E-4E78-8F7B-A761C903BEAE}" destId="{796A4AD6-A250-4030-A94E-3FB19A79C920}" srcOrd="3" destOrd="0" presId="urn:microsoft.com/office/officeart/2005/8/layout/hProcess9"/>
    <dgm:cxn modelId="{DB6A3F17-CA62-47A2-98D6-DAC4C309D995}" type="presParOf" srcId="{352F8E56-705E-4E78-8F7B-A761C903BEAE}" destId="{D61E147E-F934-4F18-945A-5F20735A47A1}"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0857F-41E4-4EB8-90EE-2BB256A86ED8}">
      <dsp:nvSpPr>
        <dsp:cNvPr id="0" name=""/>
        <dsp:cNvSpPr/>
      </dsp:nvSpPr>
      <dsp:spPr>
        <a:xfrm>
          <a:off x="875186" y="0"/>
          <a:ext cx="9918778" cy="299742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4E013A-D14A-4C99-89AA-96AA56C8E5F5}">
      <dsp:nvSpPr>
        <dsp:cNvPr id="0" name=""/>
        <dsp:cNvSpPr/>
      </dsp:nvSpPr>
      <dsp:spPr>
        <a:xfrm>
          <a:off x="6873" y="899226"/>
          <a:ext cx="3659501" cy="1198968"/>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January to February 2022</a:t>
          </a:r>
        </a:p>
        <a:p>
          <a:pPr marL="0" lvl="0" indent="0" algn="ctr" defTabSz="800100">
            <a:lnSpc>
              <a:spcPct val="90000"/>
            </a:lnSpc>
            <a:spcBef>
              <a:spcPct val="0"/>
            </a:spcBef>
            <a:spcAft>
              <a:spcPct val="35000"/>
            </a:spcAft>
            <a:buNone/>
          </a:pPr>
          <a:r>
            <a:rPr lang="en-US" sz="1500" kern="1200"/>
            <a:t>Informational webinars (x3 in English, French,  Spanish) to align on messaging and key asks going into COP4.2, reinforced through template letters</a:t>
          </a:r>
          <a:endParaRPr lang="en-CH" sz="1500" kern="1200">
            <a:solidFill>
              <a:schemeClr val="bg1"/>
            </a:solidFill>
          </a:endParaRPr>
        </a:p>
      </dsp:txBody>
      <dsp:txXfrm>
        <a:off x="65402" y="957755"/>
        <a:ext cx="3542443" cy="1081910"/>
      </dsp:txXfrm>
    </dsp:sp>
    <dsp:sp modelId="{376D9EE1-993A-4A82-B5C2-2F23D5B277EA}">
      <dsp:nvSpPr>
        <dsp:cNvPr id="0" name=""/>
        <dsp:cNvSpPr/>
      </dsp:nvSpPr>
      <dsp:spPr>
        <a:xfrm>
          <a:off x="4004824" y="899226"/>
          <a:ext cx="3659501" cy="1198968"/>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11 March 2022</a:t>
          </a:r>
        </a:p>
        <a:p>
          <a:pPr marL="0" lvl="0" indent="0" algn="ctr" defTabSz="800100">
            <a:lnSpc>
              <a:spcPct val="90000"/>
            </a:lnSpc>
            <a:spcBef>
              <a:spcPct val="0"/>
            </a:spcBef>
            <a:spcAft>
              <a:spcPct val="35000"/>
            </a:spcAft>
            <a:buNone/>
          </a:pPr>
          <a:r>
            <a:rPr lang="en-US" sz="1500" kern="1200">
              <a:latin typeface="+mn-lt"/>
            </a:rPr>
            <a:t>Official COP4.2 </a:t>
          </a:r>
          <a:r>
            <a:rPr lang="en-US" sz="1500" kern="1200">
              <a:solidFill>
                <a:schemeClr val="bg1"/>
              </a:solidFill>
              <a:latin typeface="+mn-lt"/>
              <a:hlinkClick xmlns:r="http://schemas.openxmlformats.org/officeDocument/2006/relationships" r:id="rId1">
                <a:extLst>
                  <a:ext uri="{A12FA001-AC4F-418D-AE19-62706E023703}">
                    <ahyp:hlinkClr xmlns:ahyp="http://schemas.microsoft.com/office/drawing/2018/hyperlinkcolor" val="tx"/>
                  </a:ext>
                </a:extLst>
              </a:hlinkClick>
            </a:rPr>
            <a:t>joint side event </a:t>
          </a:r>
          <a:r>
            <a:rPr lang="en-US" sz="1500" kern="1200">
              <a:latin typeface="+mn-lt"/>
            </a:rPr>
            <a:t>with IADR and ADA on Accelerating the Phase Down of Dental Amalgam</a:t>
          </a:r>
          <a:endParaRPr lang="en-CH" sz="1500" b="0" kern="1200">
            <a:solidFill>
              <a:schemeClr val="bg1"/>
            </a:solidFill>
            <a:latin typeface="+mn-lt"/>
          </a:endParaRPr>
        </a:p>
      </dsp:txBody>
      <dsp:txXfrm>
        <a:off x="4063353" y="957755"/>
        <a:ext cx="3542443" cy="1081910"/>
      </dsp:txXfrm>
    </dsp:sp>
    <dsp:sp modelId="{D61E147E-F934-4F18-945A-5F20735A47A1}">
      <dsp:nvSpPr>
        <dsp:cNvPr id="0" name=""/>
        <dsp:cNvSpPr/>
      </dsp:nvSpPr>
      <dsp:spPr>
        <a:xfrm>
          <a:off x="8002776" y="899226"/>
          <a:ext cx="3659501" cy="1198968"/>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t>21–25 March 2022</a:t>
          </a:r>
        </a:p>
        <a:p>
          <a:pPr marL="0" lvl="0" indent="0" algn="ctr" defTabSz="800100">
            <a:lnSpc>
              <a:spcPct val="90000"/>
            </a:lnSpc>
            <a:spcBef>
              <a:spcPct val="0"/>
            </a:spcBef>
            <a:spcAft>
              <a:spcPct val="35000"/>
            </a:spcAft>
            <a:buNone/>
          </a:pPr>
          <a:r>
            <a:rPr lang="en-US" sz="1500" b="0" kern="1200">
              <a:solidFill>
                <a:schemeClr val="bg1"/>
              </a:solidFill>
              <a:hlinkClick xmlns:r="http://schemas.openxmlformats.org/officeDocument/2006/relationships" r:id="rId2">
                <a:extLst>
                  <a:ext uri="{A12FA001-AC4F-418D-AE19-62706E023703}">
                    <ahyp:hlinkClr xmlns:ahyp="http://schemas.microsoft.com/office/drawing/2018/hyperlinkcolor" val="tx"/>
                  </a:ext>
                </a:extLst>
              </a:hlinkClick>
            </a:rPr>
            <a:t>Attendance and advocacy </a:t>
          </a:r>
          <a:r>
            <a:rPr lang="en-US" sz="1500" b="0" kern="1200"/>
            <a:t>at the meeting with joint FDI-IADR statement</a:t>
          </a:r>
        </a:p>
      </dsp:txBody>
      <dsp:txXfrm>
        <a:off x="8061305" y="957755"/>
        <a:ext cx="3542443" cy="108191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24DF80-39DB-4763-A31B-065BA520D69A}" type="datetimeFigureOut">
              <a:rPr lang="en-CH" smtClean="0"/>
              <a:t>17.09.22</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DD3FE-C982-41A5-B030-C1D88BF3BDCE}" type="slidenum">
              <a:rPr lang="en-CH" smtClean="0"/>
              <a:t>‹#›</a:t>
            </a:fld>
            <a:endParaRPr lang="en-CH"/>
          </a:p>
        </p:txBody>
      </p:sp>
    </p:spTree>
    <p:extLst>
      <p:ext uri="{BB962C8B-B14F-4D97-AF65-F5344CB8AC3E}">
        <p14:creationId xmlns:p14="http://schemas.microsoft.com/office/powerpoint/2010/main" val="264780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fdi.ngo/3u9vpUO"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mercuryconvention.org/sites/default/files/documents/submission_from_government/ES_Africa_Amendment_Proposal_April_2021.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399" indent="-177399">
              <a:buFont typeface="Arial" panose="020B0604020202020204" pitchFamily="34" charset="0"/>
              <a:buChar char="•"/>
            </a:pPr>
            <a:endParaRPr lang="en-CH"/>
          </a:p>
        </p:txBody>
      </p:sp>
      <p:sp>
        <p:nvSpPr>
          <p:cNvPr id="4" name="Slide Number Placeholder 3"/>
          <p:cNvSpPr>
            <a:spLocks noGrp="1"/>
          </p:cNvSpPr>
          <p:nvPr>
            <p:ph type="sldNum" sz="quarter" idx="5"/>
          </p:nvPr>
        </p:nvSpPr>
        <p:spPr/>
        <p:txBody>
          <a:bodyPr/>
          <a:lstStyle/>
          <a:p>
            <a:fld id="{305744FA-7D65-471E-BDFC-54D8349B6389}" type="slidenum">
              <a:rPr lang="en-US" smtClean="0"/>
              <a:t>1</a:t>
            </a:fld>
            <a:endParaRPr lang="en-US"/>
          </a:p>
        </p:txBody>
      </p:sp>
    </p:spTree>
    <p:extLst>
      <p:ext uri="{BB962C8B-B14F-4D97-AF65-F5344CB8AC3E}">
        <p14:creationId xmlns:p14="http://schemas.microsoft.com/office/powerpoint/2010/main" val="2847550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a:t>But before I end, I want to highlight that language around the Minamata Convention is now embedded into the oral health resolution and resulting mechanisms such as the strategy and action plan.</a:t>
            </a:r>
          </a:p>
          <a:p>
            <a:pPr marL="171450" indent="-171450">
              <a:buFont typeface="Arial" panose="020B0604020202020204" pitchFamily="34" charset="0"/>
              <a:buChar char="•"/>
            </a:pPr>
            <a:r>
              <a:rPr lang="en-US" b="0"/>
              <a:t>FDI is monitoring all developments very closely to ensure any follow-up mechanisms reflect our ongoing calls to action with regards ensuring access to affordable, durable cost-effective and environmentally friendly alternatives as well as prioritizing research.</a:t>
            </a:r>
          </a:p>
          <a:p>
            <a:pPr marL="0" indent="0">
              <a:buFont typeface="Arial" panose="020B0604020202020204" pitchFamily="34" charset="0"/>
              <a:buNone/>
            </a:pPr>
            <a:endParaRPr lang="en-US" b="0"/>
          </a:p>
          <a:p>
            <a:pPr marL="0" indent="0">
              <a:buFont typeface="Arial" panose="020B0604020202020204" pitchFamily="34" charset="0"/>
              <a:buNone/>
            </a:pPr>
            <a:r>
              <a:rPr lang="en-US" b="0"/>
              <a:t>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744FA-7D65-471E-BDFC-54D8349B63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3953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0"/>
              <a:t>Further to the resolution the global strategy highlights the role of </a:t>
            </a:r>
            <a:r>
              <a:rPr lang="en-US" b="0" u="sng"/>
              <a:t>WHO and Health ministries </a:t>
            </a:r>
            <a:r>
              <a:rPr lang="en-US" b="0"/>
              <a:t>in implementing the Convention.</a:t>
            </a:r>
          </a:p>
          <a:p>
            <a:pPr marL="171450" indent="-171450">
              <a:buFont typeface="Arial" panose="020B0604020202020204" pitchFamily="34" charset="0"/>
              <a:buChar char="•"/>
            </a:pPr>
            <a:endParaRPr lang="en-CH" b="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744FA-7D65-471E-BDFC-54D8349B63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6590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It is encouraging, to see that the global action plan refers to phase down with a specific Global target on environmentally sound practices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As shown on the slide the target reads: By 2030, 90% of countries will have implemented two or more of the recommended measures to phase down dental amalgam in line with the Minamata convention on Mercury or will have phased it out.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a:t>We can note that there are actions across stakeholders.</a:t>
            </a:r>
          </a:p>
          <a:p>
            <a:pPr marL="171450" indent="-171450">
              <a:buFont typeface="Arial" panose="020B0604020202020204" pitchFamily="34" charset="0"/>
              <a:buChar char="•"/>
            </a:pPr>
            <a:r>
              <a:rPr lang="en-US"/>
              <a:t>Up until now it is probably fair to say that the convention was quite separate from WHO and more a UNEP mechanism.</a:t>
            </a:r>
          </a:p>
          <a:p>
            <a:pPr marL="171450" indent="-171450">
              <a:buFont typeface="Arial" panose="020B0604020202020204" pitchFamily="34" charset="0"/>
              <a:buChar char="•"/>
            </a:pPr>
            <a:r>
              <a:rPr lang="en-US"/>
              <a:t>Now with the resolution Member States and in particular MOH will have to be implicated.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FDI will make sure we stay on top of all the WHO developments and lend our voice and position on an ongoing basis and keep you informed and engaged with the process.</a:t>
            </a:r>
          </a:p>
          <a:p>
            <a:pPr marL="171450" indent="-171450">
              <a:buFont typeface="Arial" panose="020B0604020202020204" pitchFamily="34" charset="0"/>
              <a:buChar char="•"/>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H" b="0"/>
          </a:p>
          <a:p>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744FA-7D65-471E-BDFC-54D8349B63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1393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5744FA-7D65-471E-BDFC-54D8349B6389}" type="slidenum">
              <a:rPr lang="en-US" smtClean="0"/>
              <a:t>13</a:t>
            </a:fld>
            <a:endParaRPr lang="en-US"/>
          </a:p>
        </p:txBody>
      </p:sp>
    </p:spTree>
    <p:extLst>
      <p:ext uri="{BB962C8B-B14F-4D97-AF65-F5344CB8AC3E}">
        <p14:creationId xmlns:p14="http://schemas.microsoft.com/office/powerpoint/2010/main" val="4237400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200" indent="-171450">
              <a:buFont typeface="Arial" panose="020B0604020202020204" pitchFamily="34" charset="0"/>
              <a:buChar char="•"/>
            </a:pPr>
            <a:r>
              <a:rPr lang="en-US" sz="1200"/>
              <a:t>I will start by first going back to what I mentioned during the last time we met online for the NLO Forum in 2021</a:t>
            </a:r>
          </a:p>
          <a:p>
            <a:pPr marL="330200" indent="-171450">
              <a:buFont typeface="Arial" panose="020B0604020202020204" pitchFamily="34" charset="0"/>
              <a:buChar char="•"/>
            </a:pPr>
            <a:r>
              <a:rPr lang="en-US" sz="1200"/>
              <a:t>This recap may also be useful to those of you who may not have been present</a:t>
            </a:r>
          </a:p>
          <a:p>
            <a:pPr marL="330200" indent="-171450">
              <a:buFont typeface="Arial" panose="020B0604020202020204" pitchFamily="34" charset="0"/>
              <a:buChar char="•"/>
            </a:pPr>
            <a:r>
              <a:rPr lang="en-US" sz="1200"/>
              <a:t>I also mentioned this in my presentation to the General Assembly</a:t>
            </a:r>
          </a:p>
          <a:p>
            <a:pPr marL="171450" indent="-171450">
              <a:buFont typeface="Arial" panose="020B0604020202020204" pitchFamily="34" charset="0"/>
              <a:buChar char="•"/>
            </a:pPr>
            <a:endParaRPr lang="en-US"/>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a:solidFill>
                  <a:srgbClr val="3C3C3C"/>
                </a:solidFill>
                <a:effectLst/>
                <a:latin typeface="Roboto" panose="02000000000000000000" pitchFamily="2" charset="0"/>
              </a:rPr>
              <a:t>NEXT SLIDE</a:t>
            </a:r>
            <a:endParaRPr lang="en-US" b="1" i="0">
              <a:solidFill>
                <a:srgbClr val="3C3C3C"/>
              </a:solidFill>
              <a:effectLst/>
              <a:latin typeface="Roboto" panose="02000000000000000000" pitchFamily="2" charset="0"/>
            </a:endParaRPr>
          </a:p>
          <a:p>
            <a:pPr marL="171450" indent="-171450">
              <a:buFont typeface="Arial" panose="020B0604020202020204" pitchFamily="34" charset="0"/>
              <a:buChar char="•"/>
            </a:pPr>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744FA-7D65-471E-BDFC-54D8349B63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10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30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To remind you,  the Minamata Convention on Mercury has nine provisions to phase down the use of dental amalgam</a:t>
            </a:r>
          </a:p>
          <a:p>
            <a:pPr marL="33020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Last March, going into COP 4.2 meeting there were two proposals to amend the Convention’s Annex A, (where you have the 9 provision on the use of dental amalgam), one from the EU and another one from the African region.</a:t>
            </a:r>
            <a:endParaRPr lang="en-GB" sz="1200"/>
          </a:p>
          <a:p>
            <a:pPr marL="15875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a:solidFill>
                <a:srgbClr val="3C3C3C"/>
              </a:solidFill>
              <a:effectLst/>
              <a:latin typeface="Roboto" panose="02000000000000000000" pitchFamily="2" charset="0"/>
            </a:endParaRPr>
          </a:p>
          <a:p>
            <a:pPr marL="15875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a:solidFill>
                  <a:srgbClr val="3C3C3C"/>
                </a:solidFill>
                <a:effectLst/>
                <a:latin typeface="Roboto" panose="02000000000000000000" pitchFamily="2" charset="0"/>
              </a:rPr>
              <a:t>NEXT SLIDE</a:t>
            </a:r>
            <a:endParaRPr lang="en-US" b="1" i="0">
              <a:solidFill>
                <a:srgbClr val="3C3C3C"/>
              </a:solidFill>
              <a:effectLst/>
              <a:latin typeface="Roboto" panose="02000000000000000000" pitchFamily="2" charset="0"/>
            </a:endParaRPr>
          </a:p>
          <a:p>
            <a:pPr marL="330200" indent="-171450">
              <a:buFont typeface="Arial" panose="020B0604020202020204" pitchFamily="34" charset="0"/>
              <a:buChar char="•"/>
            </a:pPr>
            <a:endParaRPr lang="en-US" sz="1200"/>
          </a:p>
          <a:p>
            <a:pPr marL="158750" indent="0">
              <a:buFont typeface="Arial" panose="020B0604020202020204" pitchFamily="34" charset="0"/>
              <a:buNone/>
            </a:pPr>
            <a:endParaRPr lang="en-GB" sz="1200"/>
          </a:p>
          <a:p>
            <a:pPr marL="171450" indent="-171450">
              <a:buFont typeface="Arial" panose="020B0604020202020204" pitchFamily="34" charset="0"/>
              <a:buChar char="•"/>
            </a:pPr>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744FA-7D65-471E-BDFC-54D8349B63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9843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pPr marL="171433" indent="-171433">
              <a:buFont typeface="Arial" panose="020B0604020202020204" pitchFamily="34" charset="0"/>
              <a:buChar char="•"/>
            </a:pPr>
            <a:r>
              <a:rPr lang="en-US" sz="1200"/>
              <a:t>We could live with the EU proposal as it mirrored what is happening right now in the European Union, but we could not with the African proposal. </a:t>
            </a:r>
          </a:p>
          <a:p>
            <a:pPr marL="171433" indent="-171433">
              <a:buFont typeface="Arial" panose="020B0604020202020204" pitchFamily="34" charset="0"/>
              <a:buChar char="•"/>
            </a:pPr>
            <a:r>
              <a:rPr lang="en-US" sz="1200"/>
              <a:t>This proposal was particularly concerning as it pushed for the phase-out of amalgam by 2029 without action and investment into caries prevention, research into mercury-free alternatives, and waste management. </a:t>
            </a:r>
            <a:r>
              <a:rPr lang="en-US" b="0" i="0">
                <a:solidFill>
                  <a:srgbClr val="3C3C3C"/>
                </a:solidFill>
                <a:effectLst/>
                <a:latin typeface="Roboto" panose="02000000000000000000" pitchFamily="2" charset="0"/>
              </a:rPr>
              <a:t> </a:t>
            </a:r>
          </a:p>
          <a:p>
            <a:pPr marL="171433" indent="-171433">
              <a:buFont typeface="Arial" panose="020B0604020202020204" pitchFamily="34" charset="0"/>
              <a:buChar char="•"/>
            </a:pPr>
            <a:r>
              <a:rPr lang="en-US"/>
              <a:t>FDI’s position has always been that we support the phase-down but phase out will not be a reality until there is global access to quality, effective, durable, affordable and safe alternatives. Which also must be environmentally friendly. </a:t>
            </a:r>
          </a:p>
          <a:p>
            <a:pPr marL="171433" indent="-171433">
              <a:buFont typeface="Arial" panose="020B0604020202020204" pitchFamily="34" charset="0"/>
              <a:buChar char="•"/>
            </a:pPr>
            <a:r>
              <a:rPr lang="en-US"/>
              <a:t>So, you remember, we were extremely concerned with the African  proposal.</a:t>
            </a:r>
          </a:p>
          <a:p>
            <a:pPr marL="171433" indent="-171433">
              <a:buFont typeface="Arial" panose="020B0604020202020204" pitchFamily="34" charset="0"/>
              <a:buChar char="•"/>
            </a:pPr>
            <a:endParaRPr lang="en-US"/>
          </a:p>
          <a:p>
            <a:pPr marL="0" indent="0">
              <a:buFont typeface="Arial" panose="020B0604020202020204" pitchFamily="34" charset="0"/>
              <a:buNone/>
            </a:pPr>
            <a:r>
              <a:rPr lang="en-US"/>
              <a:t>NEXT SLIDE</a:t>
            </a:r>
            <a:endParaRPr lang="bg-BG"/>
          </a:p>
        </p:txBody>
      </p:sp>
      <p:sp>
        <p:nvSpPr>
          <p:cNvPr id="4" name="Slide Number Placeholder 3"/>
          <p:cNvSpPr>
            <a:spLocks noGrp="1"/>
          </p:cNvSpPr>
          <p:nvPr>
            <p:ph type="sldNum" sz="quarter" idx="5"/>
          </p:nvPr>
        </p:nvSpPr>
        <p:spPr/>
        <p:txBody>
          <a:bodyPr/>
          <a:lstStyle/>
          <a:p>
            <a:pPr marL="0" marR="0" lvl="0" indent="0" algn="r" defTabSz="914306" rtl="0" eaLnBrk="1" fontAlgn="auto" latinLnBrk="0" hangingPunct="1">
              <a:lnSpc>
                <a:spcPct val="100000"/>
              </a:lnSpc>
              <a:spcBef>
                <a:spcPts val="0"/>
              </a:spcBef>
              <a:spcAft>
                <a:spcPts val="0"/>
              </a:spcAft>
              <a:buClrTx/>
              <a:buSzTx/>
              <a:buFontTx/>
              <a:buNone/>
              <a:tabLst/>
              <a:defRPr/>
            </a:pPr>
            <a:fld id="{305744FA-7D65-471E-BDFC-54D8349B6389}"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rPr>
              <a:pPr marL="0" marR="0" lvl="0" indent="0" algn="r" defTabSz="91430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21524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slide]</a:t>
            </a:r>
          </a:p>
          <a:p>
            <a:endParaRPr lang="en-US"/>
          </a:p>
          <a:p>
            <a:r>
              <a:rPr lang="en-US"/>
              <a:t>And try to connect with the delegation that would represent your country at COP4 and make them understand the public health concerns</a:t>
            </a:r>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744FA-7D65-471E-BDFC-54D8349B63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3794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171450" indent="-171450">
              <a:buFont typeface="Arial" panose="020B0604020202020204" pitchFamily="34" charset="0"/>
              <a:buChar char="•"/>
            </a:pPr>
            <a:r>
              <a:rPr lang="en-US"/>
              <a:t>In the run up to COP 4.2 we worked a lot with an Expert group comprised of FDI, IADR, ADA and IDM, to </a:t>
            </a:r>
            <a:r>
              <a:rPr lang="en-US" err="1"/>
              <a:t>strategise</a:t>
            </a:r>
            <a:r>
              <a:rPr lang="en-US"/>
              <a:t> on our approach and agree our positioning. </a:t>
            </a:r>
          </a:p>
          <a:p>
            <a:pPr marL="171450" indent="-171450">
              <a:buFont typeface="Arial" panose="020B0604020202020204" pitchFamily="34" charset="0"/>
              <a:buChar char="•"/>
            </a:pPr>
            <a:r>
              <a:rPr lang="en-US"/>
              <a:t>I take this opportunity to thank IADR, ADA &amp; IDM for the great collaboration and I hope you will all see that it was a successful one.  </a:t>
            </a:r>
          </a:p>
          <a:p>
            <a:pPr marL="171450" indent="-171450">
              <a:buFont typeface="Arial" panose="020B0604020202020204" pitchFamily="34" charset="0"/>
              <a:buChar char="•"/>
            </a:pPr>
            <a:r>
              <a:rPr lang="en-US" sz="1200"/>
              <a:t>In the run up of COP4.2 in March FDI prepared template letters and shared these with you to use in your advocacy efforts with your respective ministries of health and environment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To our knowledge, members contacted ministries with our concerns on the African proposal by using FDI template letters in </a:t>
            </a:r>
            <a:r>
              <a:rPr lang="en-US" sz="1200" b="1" u="sng"/>
              <a:t>16 countries</a:t>
            </a:r>
            <a:r>
              <a:rPr lang="en-US" sz="1200" b="1"/>
              <a:t> </a:t>
            </a:r>
            <a:r>
              <a:rPr lang="en-US" sz="1200"/>
              <a:t>(and for instance, Thailand’s intervention at COP4.2 replicated some of the letters’ messages)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Give the Belgian example - Arden – Ministry of environment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t>Thank you to all of you who lent your voice to this effort</a:t>
            </a:r>
          </a:p>
          <a:p>
            <a:pPr marL="171450" indent="-171450">
              <a:buFont typeface="Arial" panose="020B0604020202020204" pitchFamily="34" charset="0"/>
              <a:buChar char="•"/>
            </a:pPr>
            <a:r>
              <a:rPr lang="en-US" sz="1200"/>
              <a:t>FDI also held multilanguage informational webinars for our members</a:t>
            </a:r>
          </a:p>
          <a:p>
            <a:pPr marL="171450" indent="-171450">
              <a:buFont typeface="Arial" panose="020B0604020202020204" pitchFamily="34" charset="0"/>
              <a:buChar char="•"/>
            </a:pPr>
            <a:r>
              <a:rPr lang="en-US" sz="1200"/>
              <a:t>And on 11 March in the run up to COP4.2, </a:t>
            </a:r>
            <a:r>
              <a:rPr lang="en-US" sz="1200" b="1"/>
              <a:t>FDI, IADR and ADA hosted an </a:t>
            </a:r>
            <a:r>
              <a:rPr lang="en-US" sz="1200" b="1" u="sng"/>
              <a:t>official</a:t>
            </a:r>
            <a:r>
              <a:rPr lang="en-US" sz="1200" b="1"/>
              <a:t> side event</a:t>
            </a:r>
            <a:r>
              <a:rPr lang="en-US" sz="1200"/>
              <a:t> on </a:t>
            </a:r>
            <a:r>
              <a:rPr lang="en-US" sz="1200" i="1"/>
              <a:t>Accelerating the Phase Down of Dental Amalgam – 3 other side events – ours was the most professional</a:t>
            </a:r>
            <a:endParaRPr lang="en-US"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a:t>FDI and IADR also submitted a </a:t>
            </a:r>
            <a:r>
              <a:rPr lang="en-US" sz="1200" b="1">
                <a:hlinkClick r:id="rId3"/>
              </a:rPr>
              <a:t>joint written statement</a:t>
            </a:r>
            <a:r>
              <a:rPr lang="en-US" sz="1200" b="1"/>
              <a:t> </a:t>
            </a:r>
            <a:r>
              <a:rPr lang="en-US" sz="1200"/>
              <a:t>echoing the public health concerns of the oral health community on the </a:t>
            </a:r>
            <a:r>
              <a:rPr lang="en-US" sz="1200" b="1">
                <a:hlinkClick r:id="rId4"/>
              </a:rPr>
              <a:t>phase-out proposal</a:t>
            </a:r>
            <a:r>
              <a:rPr lang="en-US" sz="1200"/>
              <a:t> by the African region and used it as an opportunity to reinforce our key messages, asks and concerns</a:t>
            </a:r>
          </a:p>
          <a:p>
            <a:pPr marL="0" indent="0">
              <a:buFont typeface="Arial" panose="020B0604020202020204" pitchFamily="34" charset="0"/>
              <a:buNone/>
            </a:pPr>
            <a:endParaRPr lang="en-US"/>
          </a:p>
          <a:p>
            <a:pPr marL="0" indent="0">
              <a:buFont typeface="Arial" panose="020B0604020202020204" pitchFamily="34" charset="0"/>
              <a:buNone/>
            </a:pPr>
            <a:r>
              <a:rPr lang="en-US"/>
              <a:t>NEXT SLIDE</a:t>
            </a:r>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744FA-7D65-471E-BDFC-54D8349B63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5697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7163" y="765175"/>
            <a:ext cx="6804025" cy="3827463"/>
          </a:xfrm>
        </p:spPr>
      </p:sp>
      <p:sp>
        <p:nvSpPr>
          <p:cNvPr id="3" name="Notes Placeholder 2"/>
          <p:cNvSpPr>
            <a:spLocks noGrp="1"/>
          </p:cNvSpPr>
          <p:nvPr>
            <p:ph type="body" idx="1"/>
          </p:nvPr>
        </p:nvSpPr>
        <p:spPr/>
        <p:txBody>
          <a:bodyPr/>
          <a:lstStyle/>
          <a:p>
            <a:pPr marL="335709" indent="-171450">
              <a:buFont typeface="Arial" panose="020B0604020202020204" pitchFamily="34" charset="0"/>
              <a:buChar char="•"/>
            </a:pPr>
            <a:endParaRPr lang="en-US" sz="1200" spc="-10">
              <a:effectLst/>
              <a:latin typeface="Arial" panose="020B0604020202020204" pitchFamily="34" charset="0"/>
              <a:ea typeface="Times New Roman" panose="02020603050405020304" pitchFamily="18" charset="0"/>
              <a:cs typeface="Times New Roman" panose="02020603050405020304" pitchFamily="18" charset="0"/>
            </a:endParaRPr>
          </a:p>
          <a:p>
            <a:pPr marL="335709" indent="-171450">
              <a:buFont typeface="Arial" panose="020B0604020202020204" pitchFamily="34" charset="0"/>
              <a:buChar char="•"/>
            </a:pPr>
            <a:endParaRPr lang="en-US" sz="1200" spc="-10">
              <a:effectLst/>
              <a:latin typeface="Arial" panose="020B0604020202020204" pitchFamily="34" charset="0"/>
              <a:ea typeface="Times New Roman" panose="02020603050405020304" pitchFamily="18" charset="0"/>
              <a:cs typeface="Times New Roman" panose="02020603050405020304" pitchFamily="18" charset="0"/>
            </a:endParaRPr>
          </a:p>
          <a:p>
            <a:pPr marL="335709" indent="-171450">
              <a:buFont typeface="Arial" panose="020B0604020202020204" pitchFamily="34" charset="0"/>
              <a:buChar char="•"/>
            </a:pPr>
            <a:endParaRPr lang="en-US" sz="1200" spc="-10">
              <a:effectLst/>
              <a:latin typeface="Arial" panose="020B0604020202020204" pitchFamily="34" charset="0"/>
              <a:ea typeface="Times New Roman" panose="02020603050405020304" pitchFamily="18" charset="0"/>
              <a:cs typeface="Times New Roman" panose="02020603050405020304" pitchFamily="18" charset="0"/>
            </a:endParaRPr>
          </a:p>
          <a:p>
            <a:pPr marL="335709" indent="-171450">
              <a:buFont typeface="Arial" panose="020B0604020202020204" pitchFamily="34" charset="0"/>
              <a:buChar char="•"/>
            </a:pPr>
            <a:endParaRPr lang="en-US" sz="1200" spc="-10">
              <a:effectLst/>
              <a:latin typeface="Arial" panose="020B0604020202020204" pitchFamily="34" charset="0"/>
              <a:ea typeface="Times New Roman" panose="02020603050405020304" pitchFamily="18" charset="0"/>
              <a:cs typeface="Times New Roman" panose="02020603050405020304" pitchFamily="18" charset="0"/>
            </a:endParaRPr>
          </a:p>
          <a:p>
            <a:pPr marL="335709" indent="-171450">
              <a:buFont typeface="Arial" panose="020B0604020202020204" pitchFamily="34" charset="0"/>
              <a:buChar char="•"/>
            </a:pPr>
            <a:endParaRPr lang="en-US" sz="1200" spc="-10">
              <a:effectLst/>
              <a:latin typeface="+mn-lt"/>
              <a:ea typeface="Times New Roman" panose="02020603050405020304" pitchFamily="18" charset="0"/>
              <a:cs typeface="Times New Roman" panose="02020603050405020304" pitchFamily="18" charset="0"/>
            </a:endParaRPr>
          </a:p>
          <a:p>
            <a:pPr marL="335709" indent="-171450">
              <a:buFont typeface="Arial" panose="020B0604020202020204" pitchFamily="34" charset="0"/>
              <a:buChar char="•"/>
            </a:pPr>
            <a:r>
              <a:rPr lang="en-US" sz="1200" spc="-10">
                <a:effectLst/>
                <a:latin typeface="+mn-lt"/>
                <a:ea typeface="Times New Roman" panose="02020603050405020304" pitchFamily="18" charset="0"/>
                <a:cs typeface="Times New Roman" panose="02020603050405020304" pitchFamily="18" charset="0"/>
              </a:rPr>
              <a:t>Although FDI Headquarters team participated in COP4.2 virtually, I would like to thank the Indonesian Dental Association for attending the meeting in person in Bali and representing FDI.</a:t>
            </a:r>
            <a:endParaRPr lang="en-GB">
              <a:latin typeface="+mn-lt"/>
            </a:endParaRPr>
          </a:p>
          <a:p>
            <a:pPr marL="335709" indent="-171450">
              <a:buFont typeface="Arial" panose="020B0604020202020204" pitchFamily="34" charset="0"/>
              <a:buChar char="•"/>
            </a:pPr>
            <a:r>
              <a:rPr lang="en-GB" b="0">
                <a:latin typeface="+mn-lt"/>
              </a:rPr>
              <a:t>So, a big thank you for supporting us on the ground. </a:t>
            </a:r>
          </a:p>
          <a:p>
            <a:pPr marL="335709"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a:solidFill>
                  <a:srgbClr val="1F497D"/>
                </a:solidFill>
                <a:effectLst/>
                <a:latin typeface="+mn-lt"/>
                <a:ea typeface="Calibri" panose="020F0502020204030204" pitchFamily="34" charset="0"/>
              </a:rPr>
              <a:t>The FDI, IADR, ADA &amp; IDM teams were in close contact and corresponding through the sessions and strategizing on approach and any necessary interventions as well as language recommendations on the spot. Prof. Schmalz, who was expert for FDI &amp; IADR, made one intervention during the meeting.  </a:t>
            </a:r>
            <a:endParaRPr lang="en-US" sz="1200" b="0">
              <a:solidFill>
                <a:srgbClr val="1F497D"/>
              </a:solidFill>
              <a:effectLst/>
              <a:latin typeface="+mn-lt"/>
              <a:ea typeface="Calibri" panose="020F0502020204030204" pitchFamily="34" charset="0"/>
            </a:endParaRPr>
          </a:p>
          <a:p>
            <a:pPr marL="164259"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a:solidFill>
                <a:srgbClr val="1F497D"/>
              </a:solidFill>
              <a:effectLst/>
              <a:latin typeface="+mn-lt"/>
              <a:ea typeface="Calibri" panose="020F0502020204030204" pitchFamily="34" charset="0"/>
            </a:endParaRPr>
          </a:p>
          <a:p>
            <a:pPr marL="164259"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a:solidFill>
                  <a:srgbClr val="1F497D"/>
                </a:solidFill>
                <a:effectLst/>
                <a:latin typeface="+mn-lt"/>
                <a:ea typeface="Calibri" panose="020F0502020204030204" pitchFamily="34" charset="0"/>
              </a:rPr>
              <a:t>NEXT SLIDE</a:t>
            </a:r>
            <a:endParaRPr lang="en-US" sz="1200">
              <a:solidFill>
                <a:srgbClr val="1F497D"/>
              </a:solidFill>
              <a:effectLst/>
              <a:latin typeface="+mn-lt"/>
              <a:ea typeface="Calibri" panose="020F0502020204030204" pitchFamily="34" charset="0"/>
            </a:endParaRPr>
          </a:p>
        </p:txBody>
      </p:sp>
      <p:sp>
        <p:nvSpPr>
          <p:cNvPr id="4" name="Slide Number Placeholder 3"/>
          <p:cNvSpPr>
            <a:spLocks noGrp="1"/>
          </p:cNvSpPr>
          <p:nvPr>
            <p:ph type="sldNum" sz="quarter" idx="10"/>
          </p:nvPr>
        </p:nvSpPr>
        <p:spPr/>
        <p:txBody>
          <a:bodyPr/>
          <a:lstStyle/>
          <a:p>
            <a:pPr defTabSz="946130">
              <a:defRPr/>
            </a:pPr>
            <a:fld id="{305744FA-7D65-471E-BDFC-54D8349B6389}" type="slidenum">
              <a:rPr lang="en-US">
                <a:solidFill>
                  <a:prstClr val="black"/>
                </a:solidFill>
                <a:latin typeface="Calibri" panose="020F0502020204030204"/>
              </a:rPr>
              <a:pPr defTabSz="946130">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893662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Thanks to our united efforts we managed to secure a great result where parties rejected the Africa region’s proposal to ban dental amalgam (and actually also the EU) and adopted a decision to further strengthen the current phase-down approach.</a:t>
            </a:r>
          </a:p>
          <a:p>
            <a:pPr marL="171450" indent="-171450">
              <a:buFont typeface="Arial" panose="020B0604020202020204" pitchFamily="34" charset="0"/>
              <a:buChar char="•"/>
            </a:pPr>
            <a:r>
              <a:rPr lang="en-US"/>
              <a:t>They approved two new provisions (in Annex A) to limit the use of mercury in bulk form and recommend against the use of dental amalgam in deciduous teeth, of patients under 15 years old and of pregnant and breastfeeding women, except when considered necessary by the dental practitioner.</a:t>
            </a:r>
          </a:p>
          <a:p>
            <a:pPr marL="171450" indent="-171450">
              <a:buFont typeface="Arial" panose="020B0604020202020204" pitchFamily="34" charset="0"/>
              <a:buChar char="•"/>
            </a:pPr>
            <a:r>
              <a:rPr lang="en-US"/>
              <a:t>This is an excellent example of what effective advocacy can achieve and why we rely on all of you, our members, to reinforce our messages and efforts on a national level</a:t>
            </a:r>
          </a:p>
          <a:p>
            <a:pPr marL="171450" indent="-171450">
              <a:buFont typeface="Arial" panose="020B0604020202020204" pitchFamily="34" charset="0"/>
              <a:buChar char="•"/>
            </a:pPr>
            <a:r>
              <a:rPr lang="en-US"/>
              <a:t>By uniting efforts and speaking with one voice we can truly make a difference. </a:t>
            </a:r>
          </a:p>
          <a:p>
            <a:pPr marL="0" indent="0">
              <a:buFont typeface="Arial" panose="020B0604020202020204" pitchFamily="34" charset="0"/>
              <a:buNone/>
            </a:pPr>
            <a:endParaRPr lang="en-US"/>
          </a:p>
          <a:p>
            <a:pPr marL="0" indent="0">
              <a:buFont typeface="Arial" panose="020B0604020202020204" pitchFamily="34" charset="0"/>
              <a:buNone/>
            </a:pPr>
            <a:r>
              <a:rPr lang="en-US"/>
              <a:t>NEXT SLIDE</a:t>
            </a:r>
            <a:endParaRPr lang="en-CH"/>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744FA-7D65-471E-BDFC-54D8349B63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1435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We are working with the expert group to plan for COP5 taking place from 28 Oct to 4 Nov next year</a:t>
            </a:r>
          </a:p>
          <a:p>
            <a:pPr marL="171450" indent="-171450">
              <a:buFont typeface="Arial" panose="020B0604020202020204" pitchFamily="34" charset="0"/>
              <a:buChar char="•"/>
            </a:pPr>
            <a:endParaRPr lang="en-US"/>
          </a:p>
          <a:p>
            <a:pPr marL="0" indent="0">
              <a:buFont typeface="Arial" panose="020B0604020202020204" pitchFamily="34" charset="0"/>
              <a:buNone/>
            </a:pPr>
            <a:r>
              <a:rPr lang="en-US"/>
              <a:t>NEXT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5744FA-7D65-471E-BDFC-54D8349B63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179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60982"/>
            <a:ext cx="9144000" cy="2387600"/>
          </a:xfrm>
          <a:prstGeom prst="rect">
            <a:avLst/>
          </a:prstGeom>
        </p:spPr>
        <p:txBody>
          <a:bodyPr anchor="b"/>
          <a:lstStyle>
            <a:lvl1pPr algn="ctr">
              <a:defRPr sz="6000" b="1">
                <a:solidFill>
                  <a:srgbClr val="00538F"/>
                </a:solidFill>
                <a:latin typeface="+mn-lt"/>
              </a:defRPr>
            </a:lvl1pPr>
          </a:lstStyle>
          <a:p>
            <a:r>
              <a:rPr lang="en-US"/>
              <a:t>Click to edit Master title style</a:t>
            </a:r>
          </a:p>
        </p:txBody>
      </p:sp>
      <p:sp>
        <p:nvSpPr>
          <p:cNvPr id="3" name="Subtitle 2"/>
          <p:cNvSpPr>
            <a:spLocks noGrp="1"/>
          </p:cNvSpPr>
          <p:nvPr>
            <p:ph type="subTitle" idx="1"/>
          </p:nvPr>
        </p:nvSpPr>
        <p:spPr>
          <a:xfrm>
            <a:off x="1524000" y="4140657"/>
            <a:ext cx="9144000"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5989" y="6357600"/>
            <a:ext cx="1548000" cy="360000"/>
          </a:xfrm>
        </p:spPr>
        <p:txBody>
          <a:bodyPr/>
          <a:lstStyle/>
          <a:p>
            <a:fld id="{3BF6E71C-F0E3-48E9-BDAB-FC58F0AEF7FE}" type="datetimeFigureOut">
              <a:rPr lang="en-GB" smtClean="0"/>
              <a:t>17/09/2022</a:t>
            </a:fld>
            <a:endParaRPr lang="en-GB"/>
          </a:p>
        </p:txBody>
      </p:sp>
      <p:sp>
        <p:nvSpPr>
          <p:cNvPr id="5" name="Footer Placeholder 4"/>
          <p:cNvSpPr>
            <a:spLocks noGrp="1"/>
          </p:cNvSpPr>
          <p:nvPr>
            <p:ph type="ftr" sz="quarter" idx="11"/>
          </p:nvPr>
        </p:nvSpPr>
        <p:spPr>
          <a:xfrm>
            <a:off x="2271600" y="6357600"/>
            <a:ext cx="7560000" cy="360000"/>
          </a:xfrm>
        </p:spPr>
        <p:txBody>
          <a:bodyPr/>
          <a:lstStyle/>
          <a:p>
            <a:endParaRPr lang="en-GB"/>
          </a:p>
        </p:txBody>
      </p:sp>
      <p:sp>
        <p:nvSpPr>
          <p:cNvPr id="6" name="Slide Number Placeholder 5"/>
          <p:cNvSpPr>
            <a:spLocks noGrp="1"/>
          </p:cNvSpPr>
          <p:nvPr>
            <p:ph type="sldNum" sz="quarter" idx="12"/>
          </p:nvPr>
        </p:nvSpPr>
        <p:spPr>
          <a:xfrm>
            <a:off x="10080000" y="6357600"/>
            <a:ext cx="1620000" cy="360000"/>
          </a:xfrm>
        </p:spPr>
        <p:txBody>
          <a:bodyPr/>
          <a:lstStyle/>
          <a:p>
            <a:fld id="{66376AB0-2903-4AA6-A092-793C537B0930}"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23005"/>
          </a:xfrm>
          <a:prstGeom prst="rect">
            <a:avLst/>
          </a:prstGeom>
        </p:spPr>
      </p:pic>
    </p:spTree>
    <p:extLst>
      <p:ext uri="{BB962C8B-B14F-4D97-AF65-F5344CB8AC3E}">
        <p14:creationId xmlns:p14="http://schemas.microsoft.com/office/powerpoint/2010/main" val="3852981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5200" y="212942"/>
            <a:ext cx="9604011" cy="1205014"/>
          </a:xfrm>
          <a:prstGeom prst="rect">
            <a:avLst/>
          </a:prstGeom>
        </p:spPr>
        <p:txBody>
          <a:bodyPr lIns="0" tIns="46800" rIns="90000" bIns="0" anchor="b" anchorCtr="0"/>
          <a:lstStyle>
            <a:lvl1pPr>
              <a:defRPr b="1"/>
            </a:lvl1pPr>
          </a:lstStyle>
          <a:p>
            <a:r>
              <a:rPr lang="en-US"/>
              <a:t>Click to edit Master title style</a:t>
            </a:r>
          </a:p>
        </p:txBody>
      </p:sp>
      <p:sp>
        <p:nvSpPr>
          <p:cNvPr id="3" name="Content Placeholder 2"/>
          <p:cNvSpPr>
            <a:spLocks noGrp="1"/>
          </p:cNvSpPr>
          <p:nvPr>
            <p:ph idx="1"/>
          </p:nvPr>
        </p:nvSpPr>
        <p:spPr>
          <a:xfrm>
            <a:off x="475989" y="1594338"/>
            <a:ext cx="11224011" cy="4582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5989" y="6356350"/>
            <a:ext cx="1548000" cy="360000"/>
          </a:xfrm>
        </p:spPr>
        <p:txBody>
          <a:bodyPr/>
          <a:lstStyle/>
          <a:p>
            <a:fld id="{3BF6E71C-F0E3-48E9-BDAB-FC58F0AEF7FE}" type="datetimeFigureOut">
              <a:rPr lang="en-GB" smtClean="0"/>
              <a:t>17/09/2022</a:t>
            </a:fld>
            <a:endParaRPr lang="en-GB"/>
          </a:p>
        </p:txBody>
      </p:sp>
      <p:sp>
        <p:nvSpPr>
          <p:cNvPr id="5" name="Footer Placeholder 4"/>
          <p:cNvSpPr>
            <a:spLocks noGrp="1"/>
          </p:cNvSpPr>
          <p:nvPr>
            <p:ph type="ftr" sz="quarter" idx="11"/>
          </p:nvPr>
        </p:nvSpPr>
        <p:spPr>
          <a:xfrm>
            <a:off x="2271994" y="6357600"/>
            <a:ext cx="7560000" cy="360000"/>
          </a:xfrm>
        </p:spPr>
        <p:txBody>
          <a:bodyPr/>
          <a:lstStyle/>
          <a:p>
            <a:endParaRPr lang="en-GB"/>
          </a:p>
        </p:txBody>
      </p:sp>
      <p:sp>
        <p:nvSpPr>
          <p:cNvPr id="6" name="Slide Number Placeholder 5"/>
          <p:cNvSpPr>
            <a:spLocks noGrp="1"/>
          </p:cNvSpPr>
          <p:nvPr>
            <p:ph type="sldNum" sz="quarter" idx="12"/>
          </p:nvPr>
        </p:nvSpPr>
        <p:spPr>
          <a:xfrm>
            <a:off x="10080000" y="635635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2078908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75200" y="1594800"/>
            <a:ext cx="112248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75200" y="4589463"/>
            <a:ext cx="112248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75200" y="6357600"/>
            <a:ext cx="1548000" cy="360000"/>
          </a:xfrm>
        </p:spPr>
        <p:txBody>
          <a:bodyPr/>
          <a:lstStyle/>
          <a:p>
            <a:fld id="{3BF6E71C-F0E3-48E9-BDAB-FC58F0AEF7FE}" type="datetimeFigureOut">
              <a:rPr lang="en-GB" smtClean="0"/>
              <a:t>17/09/2022</a:t>
            </a:fld>
            <a:endParaRPr lang="en-GB"/>
          </a:p>
        </p:txBody>
      </p:sp>
      <p:sp>
        <p:nvSpPr>
          <p:cNvPr id="5" name="Footer Placeholder 4"/>
          <p:cNvSpPr>
            <a:spLocks noGrp="1"/>
          </p:cNvSpPr>
          <p:nvPr>
            <p:ph type="ftr" sz="quarter" idx="11"/>
          </p:nvPr>
        </p:nvSpPr>
        <p:spPr>
          <a:xfrm>
            <a:off x="2271600" y="6357600"/>
            <a:ext cx="7560000" cy="360000"/>
          </a:xfrm>
        </p:spPr>
        <p:txBody>
          <a:bodyPr/>
          <a:lstStyle/>
          <a:p>
            <a:endParaRPr lang="en-GB"/>
          </a:p>
        </p:txBody>
      </p:sp>
      <p:sp>
        <p:nvSpPr>
          <p:cNvPr id="6" name="Slide Number Placeholder 5"/>
          <p:cNvSpPr>
            <a:spLocks noGrp="1"/>
          </p:cNvSpPr>
          <p:nvPr>
            <p:ph type="sldNum" sz="quarter" idx="12"/>
          </p:nvPr>
        </p:nvSpPr>
        <p:spPr>
          <a:xfrm>
            <a:off x="10080000" y="635760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840477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5200" y="212400"/>
            <a:ext cx="9604800" cy="1206000"/>
          </a:xfrm>
          <a:prstGeom prst="rect">
            <a:avLst/>
          </a:prstGeom>
        </p:spPr>
        <p:txBody>
          <a:bodyPr lIns="0" bIns="0" anchor="b" anchorCtr="0"/>
          <a:lstStyle>
            <a:lvl1pPr>
              <a:defRPr b="1"/>
            </a:lvl1pPr>
          </a:lstStyle>
          <a:p>
            <a:r>
              <a:rPr lang="en-US"/>
              <a:t>Click to edit Master title style</a:t>
            </a:r>
          </a:p>
        </p:txBody>
      </p:sp>
      <p:sp>
        <p:nvSpPr>
          <p:cNvPr id="3" name="Content Placeholder 2"/>
          <p:cNvSpPr>
            <a:spLocks noGrp="1"/>
          </p:cNvSpPr>
          <p:nvPr>
            <p:ph sz="half" idx="1"/>
          </p:nvPr>
        </p:nvSpPr>
        <p:spPr>
          <a:xfrm>
            <a:off x="475200" y="1594800"/>
            <a:ext cx="5508000" cy="4582800"/>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0" y="1594800"/>
            <a:ext cx="5508000" cy="458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75200" y="6357600"/>
            <a:ext cx="1548000" cy="360000"/>
          </a:xfrm>
        </p:spPr>
        <p:txBody>
          <a:bodyPr/>
          <a:lstStyle/>
          <a:p>
            <a:fld id="{3BF6E71C-F0E3-48E9-BDAB-FC58F0AEF7FE}" type="datetimeFigureOut">
              <a:rPr lang="en-GB" smtClean="0"/>
              <a:t>17/09/2022</a:t>
            </a:fld>
            <a:endParaRPr lang="en-GB"/>
          </a:p>
        </p:txBody>
      </p:sp>
      <p:sp>
        <p:nvSpPr>
          <p:cNvPr id="6" name="Footer Placeholder 5"/>
          <p:cNvSpPr>
            <a:spLocks noGrp="1"/>
          </p:cNvSpPr>
          <p:nvPr>
            <p:ph type="ftr" sz="quarter" idx="11"/>
          </p:nvPr>
        </p:nvSpPr>
        <p:spPr>
          <a:xfrm>
            <a:off x="2271600" y="6357600"/>
            <a:ext cx="7560000" cy="360000"/>
          </a:xfrm>
        </p:spPr>
        <p:txBody>
          <a:bodyPr/>
          <a:lstStyle/>
          <a:p>
            <a:endParaRPr lang="en-GB"/>
          </a:p>
        </p:txBody>
      </p:sp>
      <p:sp>
        <p:nvSpPr>
          <p:cNvPr id="7" name="Slide Number Placeholder 6"/>
          <p:cNvSpPr>
            <a:spLocks noGrp="1"/>
          </p:cNvSpPr>
          <p:nvPr>
            <p:ph type="sldNum" sz="quarter" idx="12"/>
          </p:nvPr>
        </p:nvSpPr>
        <p:spPr>
          <a:xfrm>
            <a:off x="10080000" y="635635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1909384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5200" y="212400"/>
            <a:ext cx="9604800" cy="1206000"/>
          </a:xfrm>
          <a:prstGeom prst="rect">
            <a:avLst/>
          </a:prstGeom>
        </p:spPr>
        <p:txBody>
          <a:bodyPr lIns="0" tIns="46800" rIns="90000" bIns="0" anchor="b" anchorCtr="0"/>
          <a:lstStyle>
            <a:lvl1pPr>
              <a:defRPr b="1"/>
            </a:lvl1pPr>
          </a:lstStyle>
          <a:p>
            <a:r>
              <a:rPr lang="en-US"/>
              <a:t>Click to edit Master title style</a:t>
            </a:r>
          </a:p>
        </p:txBody>
      </p:sp>
      <p:sp>
        <p:nvSpPr>
          <p:cNvPr id="3" name="Text Placeholder 2"/>
          <p:cNvSpPr>
            <a:spLocks noGrp="1"/>
          </p:cNvSpPr>
          <p:nvPr>
            <p:ph type="body" idx="1"/>
          </p:nvPr>
        </p:nvSpPr>
        <p:spPr>
          <a:xfrm>
            <a:off x="475200" y="1681163"/>
            <a:ext cx="5508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5200" y="2505600"/>
            <a:ext cx="5508000" cy="368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000" y="1681200"/>
            <a:ext cx="5508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000" y="2505075"/>
            <a:ext cx="5508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75200" y="6357600"/>
            <a:ext cx="1548000" cy="360000"/>
          </a:xfrm>
        </p:spPr>
        <p:txBody>
          <a:bodyPr/>
          <a:lstStyle/>
          <a:p>
            <a:fld id="{3BF6E71C-F0E3-48E9-BDAB-FC58F0AEF7FE}" type="datetimeFigureOut">
              <a:rPr lang="en-GB" smtClean="0"/>
              <a:t>17/09/2022</a:t>
            </a:fld>
            <a:endParaRPr lang="en-GB"/>
          </a:p>
        </p:txBody>
      </p:sp>
      <p:sp>
        <p:nvSpPr>
          <p:cNvPr id="8" name="Footer Placeholder 7"/>
          <p:cNvSpPr>
            <a:spLocks noGrp="1"/>
          </p:cNvSpPr>
          <p:nvPr>
            <p:ph type="ftr" sz="quarter" idx="11"/>
          </p:nvPr>
        </p:nvSpPr>
        <p:spPr>
          <a:xfrm>
            <a:off x="2271600" y="6357600"/>
            <a:ext cx="7560000" cy="360000"/>
          </a:xfrm>
        </p:spPr>
        <p:txBody>
          <a:bodyPr/>
          <a:lstStyle/>
          <a:p>
            <a:endParaRPr lang="en-GB"/>
          </a:p>
        </p:txBody>
      </p:sp>
      <p:sp>
        <p:nvSpPr>
          <p:cNvPr id="9" name="Slide Number Placeholder 8"/>
          <p:cNvSpPr>
            <a:spLocks noGrp="1"/>
          </p:cNvSpPr>
          <p:nvPr>
            <p:ph type="sldNum" sz="quarter" idx="12"/>
          </p:nvPr>
        </p:nvSpPr>
        <p:spPr>
          <a:xfrm>
            <a:off x="10080000" y="635760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452196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5200" y="212400"/>
            <a:ext cx="9604800" cy="1206000"/>
          </a:xfrm>
          <a:prstGeom prst="rect">
            <a:avLst/>
          </a:prstGeom>
        </p:spPr>
        <p:txBody>
          <a:bodyPr lIns="0" bIns="0" anchor="b" anchorCtr="0"/>
          <a:lstStyle>
            <a:lvl1pPr>
              <a:defRPr b="1"/>
            </a:lvl1pPr>
          </a:lstStyle>
          <a:p>
            <a:r>
              <a:rPr lang="en-US"/>
              <a:t>Click to edit Master title style</a:t>
            </a:r>
          </a:p>
        </p:txBody>
      </p:sp>
      <p:sp>
        <p:nvSpPr>
          <p:cNvPr id="3" name="Date Placeholder 2"/>
          <p:cNvSpPr>
            <a:spLocks noGrp="1"/>
          </p:cNvSpPr>
          <p:nvPr>
            <p:ph type="dt" sz="half" idx="10"/>
          </p:nvPr>
        </p:nvSpPr>
        <p:spPr>
          <a:xfrm>
            <a:off x="475200" y="6357600"/>
            <a:ext cx="1548000" cy="360000"/>
          </a:xfrm>
        </p:spPr>
        <p:txBody>
          <a:bodyPr/>
          <a:lstStyle/>
          <a:p>
            <a:fld id="{3BF6E71C-F0E3-48E9-BDAB-FC58F0AEF7FE}" type="datetimeFigureOut">
              <a:rPr lang="en-GB" smtClean="0"/>
              <a:t>17/09/2022</a:t>
            </a:fld>
            <a:endParaRPr lang="en-GB"/>
          </a:p>
        </p:txBody>
      </p:sp>
      <p:sp>
        <p:nvSpPr>
          <p:cNvPr id="4" name="Footer Placeholder 3"/>
          <p:cNvSpPr>
            <a:spLocks noGrp="1"/>
          </p:cNvSpPr>
          <p:nvPr>
            <p:ph type="ftr" sz="quarter" idx="11"/>
          </p:nvPr>
        </p:nvSpPr>
        <p:spPr>
          <a:xfrm>
            <a:off x="2271600" y="6357600"/>
            <a:ext cx="7560000" cy="360000"/>
          </a:xfrm>
        </p:spPr>
        <p:txBody>
          <a:bodyPr/>
          <a:lstStyle/>
          <a:p>
            <a:endParaRPr lang="en-GB"/>
          </a:p>
        </p:txBody>
      </p:sp>
      <p:sp>
        <p:nvSpPr>
          <p:cNvPr id="5" name="Slide Number Placeholder 4"/>
          <p:cNvSpPr>
            <a:spLocks noGrp="1"/>
          </p:cNvSpPr>
          <p:nvPr>
            <p:ph type="sldNum" sz="quarter" idx="12"/>
          </p:nvPr>
        </p:nvSpPr>
        <p:spPr>
          <a:xfrm>
            <a:off x="10080000" y="635635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1781064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5200" y="6357600"/>
            <a:ext cx="1548000" cy="360000"/>
          </a:xfrm>
        </p:spPr>
        <p:txBody>
          <a:bodyPr/>
          <a:lstStyle/>
          <a:p>
            <a:fld id="{3BF6E71C-F0E3-48E9-BDAB-FC58F0AEF7FE}" type="datetimeFigureOut">
              <a:rPr lang="en-GB" smtClean="0"/>
              <a:t>17/09/2022</a:t>
            </a:fld>
            <a:endParaRPr lang="en-GB"/>
          </a:p>
        </p:txBody>
      </p:sp>
      <p:sp>
        <p:nvSpPr>
          <p:cNvPr id="3" name="Footer Placeholder 2"/>
          <p:cNvSpPr>
            <a:spLocks noGrp="1"/>
          </p:cNvSpPr>
          <p:nvPr>
            <p:ph type="ftr" sz="quarter" idx="11"/>
          </p:nvPr>
        </p:nvSpPr>
        <p:spPr>
          <a:xfrm>
            <a:off x="2271600" y="6357600"/>
            <a:ext cx="7560000" cy="360000"/>
          </a:xfrm>
        </p:spPr>
        <p:txBody>
          <a:bodyPr/>
          <a:lstStyle/>
          <a:p>
            <a:endParaRPr lang="en-GB"/>
          </a:p>
        </p:txBody>
      </p:sp>
      <p:sp>
        <p:nvSpPr>
          <p:cNvPr id="4" name="Slide Number Placeholder 3"/>
          <p:cNvSpPr>
            <a:spLocks noGrp="1"/>
          </p:cNvSpPr>
          <p:nvPr>
            <p:ph type="sldNum" sz="quarter" idx="12"/>
          </p:nvPr>
        </p:nvSpPr>
        <p:spPr>
          <a:xfrm>
            <a:off x="10080000" y="635760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3086530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5200" y="212400"/>
            <a:ext cx="9604800" cy="1206000"/>
          </a:xfrm>
          <a:prstGeom prst="rect">
            <a:avLst/>
          </a:prstGeom>
        </p:spPr>
        <p:txBody>
          <a:bodyPr lIns="0" tIns="46800" rIns="90000" bIns="0" anchor="b"/>
          <a:lstStyle>
            <a:lvl1pPr>
              <a:defRPr sz="4400" b="1"/>
            </a:lvl1pPr>
          </a:lstStyle>
          <a:p>
            <a:r>
              <a:rPr lang="en-US"/>
              <a:t>Click to edit Master title style</a:t>
            </a:r>
          </a:p>
        </p:txBody>
      </p:sp>
      <p:sp>
        <p:nvSpPr>
          <p:cNvPr id="3" name="Picture Placeholder 2"/>
          <p:cNvSpPr>
            <a:spLocks noGrp="1"/>
          </p:cNvSpPr>
          <p:nvPr>
            <p:ph type="pic" idx="1"/>
          </p:nvPr>
        </p:nvSpPr>
        <p:spPr>
          <a:xfrm>
            <a:off x="5184000" y="1594800"/>
            <a:ext cx="6530400" cy="4582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75200" y="1594800"/>
            <a:ext cx="4296825" cy="4582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475200" y="6357600"/>
            <a:ext cx="1548000" cy="360000"/>
          </a:xfrm>
        </p:spPr>
        <p:txBody>
          <a:bodyPr/>
          <a:lstStyle/>
          <a:p>
            <a:fld id="{3BF6E71C-F0E3-48E9-BDAB-FC58F0AEF7FE}" type="datetimeFigureOut">
              <a:rPr lang="en-GB" smtClean="0"/>
              <a:t>17/09/2022</a:t>
            </a:fld>
            <a:endParaRPr lang="en-GB"/>
          </a:p>
        </p:txBody>
      </p:sp>
      <p:sp>
        <p:nvSpPr>
          <p:cNvPr id="6" name="Footer Placeholder 5"/>
          <p:cNvSpPr>
            <a:spLocks noGrp="1"/>
          </p:cNvSpPr>
          <p:nvPr>
            <p:ph type="ftr" sz="quarter" idx="11"/>
          </p:nvPr>
        </p:nvSpPr>
        <p:spPr>
          <a:xfrm>
            <a:off x="2271600" y="6357600"/>
            <a:ext cx="7560000" cy="360000"/>
          </a:xfrm>
        </p:spPr>
        <p:txBody>
          <a:bodyPr/>
          <a:lstStyle/>
          <a:p>
            <a:endParaRPr lang="en-GB"/>
          </a:p>
        </p:txBody>
      </p:sp>
      <p:sp>
        <p:nvSpPr>
          <p:cNvPr id="7" name="Slide Number Placeholder 6"/>
          <p:cNvSpPr>
            <a:spLocks noGrp="1"/>
          </p:cNvSpPr>
          <p:nvPr>
            <p:ph type="sldNum" sz="quarter" idx="12"/>
          </p:nvPr>
        </p:nvSpPr>
        <p:spPr>
          <a:xfrm>
            <a:off x="10080000" y="635760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2516277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3AA01C6-9626-49EA-B241-4DB2898B0A93}" type="datetimeFigureOut">
              <a:rPr lang="en-US" smtClean="0"/>
              <a:t>9/17/22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9D814B32-A429-46A9-9D4F-811A0F72F3D8}" type="slidenum">
              <a:rPr lang="en-US" smtClean="0"/>
              <a:t>‹#›</a:t>
            </a:fld>
            <a:endParaRPr lang="en-US"/>
          </a:p>
        </p:txBody>
      </p:sp>
    </p:spTree>
    <p:extLst>
      <p:ext uri="{BB962C8B-B14F-4D97-AF65-F5344CB8AC3E}">
        <p14:creationId xmlns:p14="http://schemas.microsoft.com/office/powerpoint/2010/main" val="252614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AA01C6-9626-49EA-B241-4DB2898B0A93}" type="datetimeFigureOut">
              <a:rPr lang="en-US" smtClean="0"/>
              <a:t>9/17/22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9D814B32-A429-46A9-9D4F-811A0F72F3D8}" type="slidenum">
              <a:rPr lang="en-US" smtClean="0"/>
              <a:t>‹#›</a:t>
            </a:fld>
            <a:endParaRPr lang="en-US"/>
          </a:p>
        </p:txBody>
      </p:sp>
    </p:spTree>
    <p:extLst>
      <p:ext uri="{BB962C8B-B14F-4D97-AF65-F5344CB8AC3E}">
        <p14:creationId xmlns:p14="http://schemas.microsoft.com/office/powerpoint/2010/main" val="2137904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A01C6-9626-49EA-B241-4DB2898B0A93}" type="datetimeFigureOut">
              <a:rPr lang="en-US" smtClean="0"/>
              <a:t>9/17/22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14B32-A429-46A9-9D4F-811A0F72F3D8}" type="slidenum">
              <a:rPr lang="en-US" smtClean="0"/>
              <a:t>‹#›</a:t>
            </a:fld>
            <a:endParaRPr lang="en-US"/>
          </a:p>
        </p:txBody>
      </p:sp>
    </p:spTree>
    <p:extLst>
      <p:ext uri="{BB962C8B-B14F-4D97-AF65-F5344CB8AC3E}">
        <p14:creationId xmlns:p14="http://schemas.microsoft.com/office/powerpoint/2010/main" val="4064691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5200" y="212942"/>
            <a:ext cx="9604011" cy="1205014"/>
          </a:xfrm>
          <a:prstGeom prst="rect">
            <a:avLst/>
          </a:prstGeom>
        </p:spPr>
        <p:txBody>
          <a:bodyPr lIns="0" tIns="46800" rIns="90000" bIns="0" anchor="b" anchorCtr="0"/>
          <a:lstStyle>
            <a:lvl1pPr>
              <a:defRPr b="1"/>
            </a:lvl1pPr>
          </a:lstStyle>
          <a:p>
            <a:r>
              <a:rPr lang="en-US"/>
              <a:t>Click to edit Master title style</a:t>
            </a:r>
          </a:p>
        </p:txBody>
      </p:sp>
      <p:sp>
        <p:nvSpPr>
          <p:cNvPr id="3" name="Content Placeholder 2"/>
          <p:cNvSpPr>
            <a:spLocks noGrp="1"/>
          </p:cNvSpPr>
          <p:nvPr>
            <p:ph idx="1"/>
          </p:nvPr>
        </p:nvSpPr>
        <p:spPr>
          <a:xfrm>
            <a:off x="475989" y="1594338"/>
            <a:ext cx="11224011" cy="4582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5989" y="6356350"/>
            <a:ext cx="1548000" cy="360000"/>
          </a:xfrm>
        </p:spPr>
        <p:txBody>
          <a:bodyPr/>
          <a:lstStyle/>
          <a:p>
            <a:fld id="{3BF6E71C-F0E3-48E9-BDAB-FC58F0AEF7FE}" type="datetimeFigureOut">
              <a:rPr lang="en-GB" smtClean="0"/>
              <a:t>17/09/2022</a:t>
            </a:fld>
            <a:endParaRPr lang="en-GB"/>
          </a:p>
        </p:txBody>
      </p:sp>
      <p:sp>
        <p:nvSpPr>
          <p:cNvPr id="5" name="Footer Placeholder 4"/>
          <p:cNvSpPr>
            <a:spLocks noGrp="1"/>
          </p:cNvSpPr>
          <p:nvPr>
            <p:ph type="ftr" sz="quarter" idx="11"/>
          </p:nvPr>
        </p:nvSpPr>
        <p:spPr>
          <a:xfrm>
            <a:off x="2271994" y="6357600"/>
            <a:ext cx="7560000" cy="360000"/>
          </a:xfrm>
        </p:spPr>
        <p:txBody>
          <a:bodyPr/>
          <a:lstStyle/>
          <a:p>
            <a:endParaRPr lang="en-GB"/>
          </a:p>
        </p:txBody>
      </p:sp>
      <p:sp>
        <p:nvSpPr>
          <p:cNvPr id="6" name="Slide Number Placeholder 5"/>
          <p:cNvSpPr>
            <a:spLocks noGrp="1"/>
          </p:cNvSpPr>
          <p:nvPr>
            <p:ph type="sldNum" sz="quarter" idx="12"/>
          </p:nvPr>
        </p:nvSpPr>
        <p:spPr>
          <a:xfrm>
            <a:off x="10080000" y="635635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474030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AA01C6-9626-49EA-B241-4DB2898B0A93}" type="datetimeFigureOut">
              <a:rPr lang="en-US" smtClean="0"/>
              <a:t>9/17/22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14B32-A429-46A9-9D4F-811A0F72F3D8}" type="slidenum">
              <a:rPr lang="en-US" smtClean="0"/>
              <a:t>‹#›</a:t>
            </a:fld>
            <a:endParaRPr lang="en-US"/>
          </a:p>
        </p:txBody>
      </p:sp>
    </p:spTree>
    <p:extLst>
      <p:ext uri="{BB962C8B-B14F-4D97-AF65-F5344CB8AC3E}">
        <p14:creationId xmlns:p14="http://schemas.microsoft.com/office/powerpoint/2010/main" val="3405325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AA01C6-9626-49EA-B241-4DB2898B0A93}" type="datetimeFigureOut">
              <a:rPr lang="en-US" smtClean="0"/>
              <a:t>9/17/22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814B32-A429-46A9-9D4F-811A0F72F3D8}" type="slidenum">
              <a:rPr lang="en-US" smtClean="0"/>
              <a:t>‹#›</a:t>
            </a:fld>
            <a:endParaRPr lang="en-US"/>
          </a:p>
        </p:txBody>
      </p:sp>
    </p:spTree>
    <p:extLst>
      <p:ext uri="{BB962C8B-B14F-4D97-AF65-F5344CB8AC3E}">
        <p14:creationId xmlns:p14="http://schemas.microsoft.com/office/powerpoint/2010/main" val="924014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AA01C6-9626-49EA-B241-4DB2898B0A93}" type="datetimeFigureOut">
              <a:rPr lang="en-US" smtClean="0"/>
              <a:t>9/17/22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814B32-A429-46A9-9D4F-811A0F72F3D8}" type="slidenum">
              <a:rPr lang="en-US" smtClean="0"/>
              <a:t>‹#›</a:t>
            </a:fld>
            <a:endParaRPr lang="en-US"/>
          </a:p>
        </p:txBody>
      </p:sp>
    </p:spTree>
    <p:extLst>
      <p:ext uri="{BB962C8B-B14F-4D97-AF65-F5344CB8AC3E}">
        <p14:creationId xmlns:p14="http://schemas.microsoft.com/office/powerpoint/2010/main" val="29672033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AA01C6-9626-49EA-B241-4DB2898B0A93}" type="datetimeFigureOut">
              <a:rPr lang="en-US" smtClean="0"/>
              <a:t>9/17/22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814B32-A429-46A9-9D4F-811A0F72F3D8}" type="slidenum">
              <a:rPr lang="en-US" smtClean="0"/>
              <a:t>‹#›</a:t>
            </a:fld>
            <a:endParaRPr lang="en-US"/>
          </a:p>
        </p:txBody>
      </p:sp>
    </p:spTree>
    <p:extLst>
      <p:ext uri="{BB962C8B-B14F-4D97-AF65-F5344CB8AC3E}">
        <p14:creationId xmlns:p14="http://schemas.microsoft.com/office/powerpoint/2010/main" val="37944925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AA01C6-9626-49EA-B241-4DB2898B0A93}" type="datetimeFigureOut">
              <a:rPr lang="en-US" smtClean="0"/>
              <a:t>9/17/22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14B32-A429-46A9-9D4F-811A0F72F3D8}" type="slidenum">
              <a:rPr lang="en-US" smtClean="0"/>
              <a:t>‹#›</a:t>
            </a:fld>
            <a:endParaRPr lang="en-US"/>
          </a:p>
        </p:txBody>
      </p:sp>
    </p:spTree>
    <p:extLst>
      <p:ext uri="{BB962C8B-B14F-4D97-AF65-F5344CB8AC3E}">
        <p14:creationId xmlns:p14="http://schemas.microsoft.com/office/powerpoint/2010/main" val="22477374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AA01C6-9626-49EA-B241-4DB2898B0A93}" type="datetimeFigureOut">
              <a:rPr lang="en-US" smtClean="0"/>
              <a:t>9/17/22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14B32-A429-46A9-9D4F-811A0F72F3D8}" type="slidenum">
              <a:rPr lang="en-US" smtClean="0"/>
              <a:t>‹#›</a:t>
            </a:fld>
            <a:endParaRPr lang="en-US"/>
          </a:p>
        </p:txBody>
      </p:sp>
    </p:spTree>
    <p:extLst>
      <p:ext uri="{BB962C8B-B14F-4D97-AF65-F5344CB8AC3E}">
        <p14:creationId xmlns:p14="http://schemas.microsoft.com/office/powerpoint/2010/main" val="24131606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3AA01C6-9626-49EA-B241-4DB2898B0A93}" type="datetimeFigureOut">
              <a:rPr lang="en-US" smtClean="0"/>
              <a:t>9/17/22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814B32-A429-46A9-9D4F-811A0F72F3D8}" type="slidenum">
              <a:rPr lang="en-US" smtClean="0"/>
              <a:t>‹#›</a:t>
            </a:fld>
            <a:endParaRPr lang="en-US"/>
          </a:p>
        </p:txBody>
      </p:sp>
    </p:spTree>
    <p:extLst>
      <p:ext uri="{BB962C8B-B14F-4D97-AF65-F5344CB8AC3E}">
        <p14:creationId xmlns:p14="http://schemas.microsoft.com/office/powerpoint/2010/main" val="13693371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A01C6-9626-49EA-B241-4DB2898B0A93}" type="datetimeFigureOut">
              <a:rPr lang="en-US" smtClean="0"/>
              <a:t>9/17/22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14B32-A429-46A9-9D4F-811A0F72F3D8}" type="slidenum">
              <a:rPr lang="en-US" smtClean="0"/>
              <a:t>‹#›</a:t>
            </a:fld>
            <a:endParaRPr lang="en-US"/>
          </a:p>
        </p:txBody>
      </p:sp>
    </p:spTree>
    <p:extLst>
      <p:ext uri="{BB962C8B-B14F-4D97-AF65-F5344CB8AC3E}">
        <p14:creationId xmlns:p14="http://schemas.microsoft.com/office/powerpoint/2010/main" val="7464259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A01C6-9626-49EA-B241-4DB2898B0A93}" type="datetimeFigureOut">
              <a:rPr lang="en-US" smtClean="0"/>
              <a:t>9/17/22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14B32-A429-46A9-9D4F-811A0F72F3D8}" type="slidenum">
              <a:rPr lang="en-US" smtClean="0"/>
              <a:t>‹#›</a:t>
            </a:fld>
            <a:endParaRPr lang="en-US"/>
          </a:p>
        </p:txBody>
      </p:sp>
    </p:spTree>
    <p:extLst>
      <p:ext uri="{BB962C8B-B14F-4D97-AF65-F5344CB8AC3E}">
        <p14:creationId xmlns:p14="http://schemas.microsoft.com/office/powerpoint/2010/main" val="19657043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A01C6-9626-49EA-B241-4DB2898B0A93}" type="datetimeFigureOut">
              <a:rPr lang="en-US" smtClean="0"/>
              <a:t>9/17/22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14B32-A429-46A9-9D4F-811A0F72F3D8}" type="slidenum">
              <a:rPr lang="en-US" smtClean="0"/>
              <a:t>‹#›</a:t>
            </a:fld>
            <a:endParaRPr lang="en-US"/>
          </a:p>
        </p:txBody>
      </p:sp>
    </p:spTree>
    <p:extLst>
      <p:ext uri="{BB962C8B-B14F-4D97-AF65-F5344CB8AC3E}">
        <p14:creationId xmlns:p14="http://schemas.microsoft.com/office/powerpoint/2010/main" val="33396815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75200" y="1594800"/>
            <a:ext cx="112248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75200" y="4589463"/>
            <a:ext cx="112248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75200" y="6357600"/>
            <a:ext cx="1548000" cy="360000"/>
          </a:xfrm>
        </p:spPr>
        <p:txBody>
          <a:bodyPr/>
          <a:lstStyle/>
          <a:p>
            <a:fld id="{3BF6E71C-F0E3-48E9-BDAB-FC58F0AEF7FE}" type="datetimeFigureOut">
              <a:rPr lang="en-GB" smtClean="0"/>
              <a:t>17/09/2022</a:t>
            </a:fld>
            <a:endParaRPr lang="en-GB"/>
          </a:p>
        </p:txBody>
      </p:sp>
      <p:sp>
        <p:nvSpPr>
          <p:cNvPr id="5" name="Footer Placeholder 4"/>
          <p:cNvSpPr>
            <a:spLocks noGrp="1"/>
          </p:cNvSpPr>
          <p:nvPr>
            <p:ph type="ftr" sz="quarter" idx="11"/>
          </p:nvPr>
        </p:nvSpPr>
        <p:spPr>
          <a:xfrm>
            <a:off x="2271600" y="6357600"/>
            <a:ext cx="7560000" cy="360000"/>
          </a:xfrm>
        </p:spPr>
        <p:txBody>
          <a:bodyPr/>
          <a:lstStyle/>
          <a:p>
            <a:endParaRPr lang="en-GB"/>
          </a:p>
        </p:txBody>
      </p:sp>
      <p:sp>
        <p:nvSpPr>
          <p:cNvPr id="6" name="Slide Number Placeholder 5"/>
          <p:cNvSpPr>
            <a:spLocks noGrp="1"/>
          </p:cNvSpPr>
          <p:nvPr>
            <p:ph type="sldNum" sz="quarter" idx="12"/>
          </p:nvPr>
        </p:nvSpPr>
        <p:spPr>
          <a:xfrm>
            <a:off x="10080000" y="635760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135552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A01C6-9626-49EA-B241-4DB2898B0A93}" type="datetimeFigureOut">
              <a:rPr lang="en-US" smtClean="0"/>
              <a:t>9/17/22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14B32-A429-46A9-9D4F-811A0F72F3D8}" type="slidenum">
              <a:rPr lang="en-US" smtClean="0"/>
              <a:t>‹#›</a:t>
            </a:fld>
            <a:endParaRPr lang="en-US"/>
          </a:p>
        </p:txBody>
      </p:sp>
    </p:spTree>
    <p:extLst>
      <p:ext uri="{BB962C8B-B14F-4D97-AF65-F5344CB8AC3E}">
        <p14:creationId xmlns:p14="http://schemas.microsoft.com/office/powerpoint/2010/main" val="14236700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AA01C6-9626-49EA-B241-4DB2898B0A93}" type="datetimeFigureOut">
              <a:rPr lang="en-US" smtClean="0"/>
              <a:t>9/17/22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14B32-A429-46A9-9D4F-811A0F72F3D8}" type="slidenum">
              <a:rPr lang="en-US" smtClean="0"/>
              <a:t>‹#›</a:t>
            </a:fld>
            <a:endParaRPr lang="en-US"/>
          </a:p>
        </p:txBody>
      </p:sp>
    </p:spTree>
    <p:extLst>
      <p:ext uri="{BB962C8B-B14F-4D97-AF65-F5344CB8AC3E}">
        <p14:creationId xmlns:p14="http://schemas.microsoft.com/office/powerpoint/2010/main" val="4057484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AA01C6-9626-49EA-B241-4DB2898B0A93}" type="datetimeFigureOut">
              <a:rPr lang="en-US" smtClean="0"/>
              <a:t>9/17/22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14B32-A429-46A9-9D4F-811A0F72F3D8}" type="slidenum">
              <a:rPr lang="en-US" smtClean="0"/>
              <a:t>‹#›</a:t>
            </a:fld>
            <a:endParaRPr lang="en-US"/>
          </a:p>
        </p:txBody>
      </p:sp>
    </p:spTree>
    <p:extLst>
      <p:ext uri="{BB962C8B-B14F-4D97-AF65-F5344CB8AC3E}">
        <p14:creationId xmlns:p14="http://schemas.microsoft.com/office/powerpoint/2010/main" val="2007153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AA01C6-9626-49EA-B241-4DB2898B0A93}" type="datetimeFigureOut">
              <a:rPr lang="en-US" smtClean="0"/>
              <a:t>9/17/22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814B32-A429-46A9-9D4F-811A0F72F3D8}" type="slidenum">
              <a:rPr lang="en-US" smtClean="0"/>
              <a:t>‹#›</a:t>
            </a:fld>
            <a:endParaRPr lang="en-US"/>
          </a:p>
        </p:txBody>
      </p:sp>
    </p:spTree>
    <p:extLst>
      <p:ext uri="{BB962C8B-B14F-4D97-AF65-F5344CB8AC3E}">
        <p14:creationId xmlns:p14="http://schemas.microsoft.com/office/powerpoint/2010/main" val="1170367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60982"/>
            <a:ext cx="9144000" cy="2387600"/>
          </a:xfrm>
          <a:prstGeom prst="rect">
            <a:avLst/>
          </a:prstGeom>
        </p:spPr>
        <p:txBody>
          <a:bodyPr anchor="b"/>
          <a:lstStyle>
            <a:lvl1pPr algn="ctr">
              <a:defRPr sz="6000" b="1">
                <a:solidFill>
                  <a:schemeClr val="accent1">
                    <a:lumMod val="50000"/>
                  </a:schemeClr>
                </a:solidFill>
                <a:latin typeface="+mn-lt"/>
              </a:defRPr>
            </a:lvl1pPr>
          </a:lstStyle>
          <a:p>
            <a:r>
              <a:rPr lang="en-US"/>
              <a:t>Click to edit Master title style</a:t>
            </a:r>
          </a:p>
        </p:txBody>
      </p:sp>
      <p:sp>
        <p:nvSpPr>
          <p:cNvPr id="3" name="Subtitle 2"/>
          <p:cNvSpPr>
            <a:spLocks noGrp="1"/>
          </p:cNvSpPr>
          <p:nvPr>
            <p:ph type="subTitle" idx="1"/>
          </p:nvPr>
        </p:nvSpPr>
        <p:spPr>
          <a:xfrm>
            <a:off x="1524000" y="4140657"/>
            <a:ext cx="9144000"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5989" y="6357600"/>
            <a:ext cx="1548000" cy="360000"/>
          </a:xfrm>
        </p:spPr>
        <p:txBody>
          <a:bodyPr/>
          <a:lstStyle/>
          <a:p>
            <a:fld id="{3BF6E71C-F0E3-48E9-BDAB-FC58F0AEF7FE}" type="datetimeFigureOut">
              <a:rPr lang="en-GB" smtClean="0"/>
              <a:t>17/09/2022</a:t>
            </a:fld>
            <a:endParaRPr lang="en-GB"/>
          </a:p>
        </p:txBody>
      </p:sp>
      <p:sp>
        <p:nvSpPr>
          <p:cNvPr id="5" name="Footer Placeholder 4"/>
          <p:cNvSpPr>
            <a:spLocks noGrp="1"/>
          </p:cNvSpPr>
          <p:nvPr>
            <p:ph type="ftr" sz="quarter" idx="11"/>
          </p:nvPr>
        </p:nvSpPr>
        <p:spPr>
          <a:xfrm>
            <a:off x="2271600" y="6357600"/>
            <a:ext cx="7560000" cy="360000"/>
          </a:xfrm>
        </p:spPr>
        <p:txBody>
          <a:bodyPr/>
          <a:lstStyle/>
          <a:p>
            <a:endParaRPr lang="en-GB"/>
          </a:p>
        </p:txBody>
      </p:sp>
      <p:sp>
        <p:nvSpPr>
          <p:cNvPr id="6" name="Slide Number Placeholder 5"/>
          <p:cNvSpPr>
            <a:spLocks noGrp="1"/>
          </p:cNvSpPr>
          <p:nvPr>
            <p:ph type="sldNum" sz="quarter" idx="12"/>
          </p:nvPr>
        </p:nvSpPr>
        <p:spPr>
          <a:xfrm>
            <a:off x="10080000" y="6357600"/>
            <a:ext cx="1620000" cy="360000"/>
          </a:xfrm>
        </p:spPr>
        <p:txBody>
          <a:bodyPr/>
          <a:lstStyle/>
          <a:p>
            <a:fld id="{66376AB0-2903-4AA6-A092-793C537B0930}"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23005"/>
          </a:xfrm>
          <a:prstGeom prst="rect">
            <a:avLst/>
          </a:prstGeom>
        </p:spPr>
      </p:pic>
    </p:spTree>
    <p:extLst>
      <p:ext uri="{BB962C8B-B14F-4D97-AF65-F5344CB8AC3E}">
        <p14:creationId xmlns:p14="http://schemas.microsoft.com/office/powerpoint/2010/main" val="11256696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5200" y="212942"/>
            <a:ext cx="9604011" cy="1205014"/>
          </a:xfrm>
          <a:prstGeom prst="rect">
            <a:avLst/>
          </a:prstGeom>
        </p:spPr>
        <p:txBody>
          <a:bodyPr lIns="0" tIns="46800" rIns="90000" bIns="0" anchor="b" anchorCtr="0"/>
          <a:lstStyle>
            <a:lvl1pPr>
              <a:defRPr b="1"/>
            </a:lvl1pPr>
          </a:lstStyle>
          <a:p>
            <a:r>
              <a:rPr lang="en-US"/>
              <a:t>Click to edit Master title style</a:t>
            </a:r>
          </a:p>
        </p:txBody>
      </p:sp>
      <p:sp>
        <p:nvSpPr>
          <p:cNvPr id="3" name="Content Placeholder 2"/>
          <p:cNvSpPr>
            <a:spLocks noGrp="1"/>
          </p:cNvSpPr>
          <p:nvPr>
            <p:ph idx="1"/>
          </p:nvPr>
        </p:nvSpPr>
        <p:spPr>
          <a:xfrm>
            <a:off x="475989" y="1594338"/>
            <a:ext cx="11224011" cy="4582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5989" y="6356350"/>
            <a:ext cx="1548000" cy="360000"/>
          </a:xfrm>
        </p:spPr>
        <p:txBody>
          <a:bodyPr/>
          <a:lstStyle/>
          <a:p>
            <a:fld id="{3BF6E71C-F0E3-48E9-BDAB-FC58F0AEF7FE}" type="datetimeFigureOut">
              <a:rPr lang="en-GB" smtClean="0"/>
              <a:t>17/09/2022</a:t>
            </a:fld>
            <a:endParaRPr lang="en-GB"/>
          </a:p>
        </p:txBody>
      </p:sp>
      <p:sp>
        <p:nvSpPr>
          <p:cNvPr id="5" name="Footer Placeholder 4"/>
          <p:cNvSpPr>
            <a:spLocks noGrp="1"/>
          </p:cNvSpPr>
          <p:nvPr>
            <p:ph type="ftr" sz="quarter" idx="11"/>
          </p:nvPr>
        </p:nvSpPr>
        <p:spPr>
          <a:xfrm>
            <a:off x="2271994" y="6357600"/>
            <a:ext cx="7560000" cy="360000"/>
          </a:xfrm>
        </p:spPr>
        <p:txBody>
          <a:bodyPr/>
          <a:lstStyle/>
          <a:p>
            <a:endParaRPr lang="en-GB"/>
          </a:p>
        </p:txBody>
      </p:sp>
      <p:sp>
        <p:nvSpPr>
          <p:cNvPr id="6" name="Slide Number Placeholder 5"/>
          <p:cNvSpPr>
            <a:spLocks noGrp="1"/>
          </p:cNvSpPr>
          <p:nvPr>
            <p:ph type="sldNum" sz="quarter" idx="12"/>
          </p:nvPr>
        </p:nvSpPr>
        <p:spPr>
          <a:xfrm>
            <a:off x="10080000" y="635635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3459380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75200" y="1594800"/>
            <a:ext cx="112248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475200" y="4589463"/>
            <a:ext cx="112248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75200" y="6357600"/>
            <a:ext cx="1548000" cy="360000"/>
          </a:xfrm>
        </p:spPr>
        <p:txBody>
          <a:bodyPr/>
          <a:lstStyle/>
          <a:p>
            <a:fld id="{3BF6E71C-F0E3-48E9-BDAB-FC58F0AEF7FE}" type="datetimeFigureOut">
              <a:rPr lang="en-GB" smtClean="0"/>
              <a:t>17/09/2022</a:t>
            </a:fld>
            <a:endParaRPr lang="en-GB"/>
          </a:p>
        </p:txBody>
      </p:sp>
      <p:sp>
        <p:nvSpPr>
          <p:cNvPr id="5" name="Footer Placeholder 4"/>
          <p:cNvSpPr>
            <a:spLocks noGrp="1"/>
          </p:cNvSpPr>
          <p:nvPr>
            <p:ph type="ftr" sz="quarter" idx="11"/>
          </p:nvPr>
        </p:nvSpPr>
        <p:spPr>
          <a:xfrm>
            <a:off x="2271600" y="6357600"/>
            <a:ext cx="7560000" cy="360000"/>
          </a:xfrm>
        </p:spPr>
        <p:txBody>
          <a:bodyPr/>
          <a:lstStyle/>
          <a:p>
            <a:endParaRPr lang="en-GB"/>
          </a:p>
        </p:txBody>
      </p:sp>
      <p:sp>
        <p:nvSpPr>
          <p:cNvPr id="6" name="Slide Number Placeholder 5"/>
          <p:cNvSpPr>
            <a:spLocks noGrp="1"/>
          </p:cNvSpPr>
          <p:nvPr>
            <p:ph type="sldNum" sz="quarter" idx="12"/>
          </p:nvPr>
        </p:nvSpPr>
        <p:spPr>
          <a:xfrm>
            <a:off x="10080000" y="635760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3168000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5200" y="212400"/>
            <a:ext cx="9604800" cy="1206000"/>
          </a:xfrm>
          <a:prstGeom prst="rect">
            <a:avLst/>
          </a:prstGeom>
        </p:spPr>
        <p:txBody>
          <a:bodyPr lIns="0" bIns="0" anchor="b" anchorCtr="0"/>
          <a:lstStyle>
            <a:lvl1pPr>
              <a:defRPr b="1"/>
            </a:lvl1pPr>
          </a:lstStyle>
          <a:p>
            <a:r>
              <a:rPr lang="en-US"/>
              <a:t>Click to edit Master title style</a:t>
            </a:r>
          </a:p>
        </p:txBody>
      </p:sp>
      <p:sp>
        <p:nvSpPr>
          <p:cNvPr id="3" name="Content Placeholder 2"/>
          <p:cNvSpPr>
            <a:spLocks noGrp="1"/>
          </p:cNvSpPr>
          <p:nvPr>
            <p:ph sz="half" idx="1"/>
          </p:nvPr>
        </p:nvSpPr>
        <p:spPr>
          <a:xfrm>
            <a:off x="475200" y="1594800"/>
            <a:ext cx="5508000" cy="4582800"/>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0" y="1594800"/>
            <a:ext cx="5508000" cy="458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75200" y="6357600"/>
            <a:ext cx="1548000" cy="360000"/>
          </a:xfrm>
        </p:spPr>
        <p:txBody>
          <a:bodyPr/>
          <a:lstStyle/>
          <a:p>
            <a:fld id="{3BF6E71C-F0E3-48E9-BDAB-FC58F0AEF7FE}" type="datetimeFigureOut">
              <a:rPr lang="en-GB" smtClean="0"/>
              <a:t>17/09/2022</a:t>
            </a:fld>
            <a:endParaRPr lang="en-GB"/>
          </a:p>
        </p:txBody>
      </p:sp>
      <p:sp>
        <p:nvSpPr>
          <p:cNvPr id="6" name="Footer Placeholder 5"/>
          <p:cNvSpPr>
            <a:spLocks noGrp="1"/>
          </p:cNvSpPr>
          <p:nvPr>
            <p:ph type="ftr" sz="quarter" idx="11"/>
          </p:nvPr>
        </p:nvSpPr>
        <p:spPr>
          <a:xfrm>
            <a:off x="2271600" y="6357600"/>
            <a:ext cx="7560000" cy="360000"/>
          </a:xfrm>
        </p:spPr>
        <p:txBody>
          <a:bodyPr/>
          <a:lstStyle/>
          <a:p>
            <a:endParaRPr lang="en-GB"/>
          </a:p>
        </p:txBody>
      </p:sp>
      <p:sp>
        <p:nvSpPr>
          <p:cNvPr id="7" name="Slide Number Placeholder 6"/>
          <p:cNvSpPr>
            <a:spLocks noGrp="1"/>
          </p:cNvSpPr>
          <p:nvPr>
            <p:ph type="sldNum" sz="quarter" idx="12"/>
          </p:nvPr>
        </p:nvSpPr>
        <p:spPr>
          <a:xfrm>
            <a:off x="10080000" y="635635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874334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5200" y="212400"/>
            <a:ext cx="9604800" cy="1206000"/>
          </a:xfrm>
          <a:prstGeom prst="rect">
            <a:avLst/>
          </a:prstGeom>
        </p:spPr>
        <p:txBody>
          <a:bodyPr lIns="0" tIns="46800" rIns="90000" bIns="0" anchor="b" anchorCtr="0"/>
          <a:lstStyle>
            <a:lvl1pPr>
              <a:defRPr b="1"/>
            </a:lvl1pPr>
          </a:lstStyle>
          <a:p>
            <a:r>
              <a:rPr lang="en-US"/>
              <a:t>Click to edit Master title style</a:t>
            </a:r>
          </a:p>
        </p:txBody>
      </p:sp>
      <p:sp>
        <p:nvSpPr>
          <p:cNvPr id="3" name="Text Placeholder 2"/>
          <p:cNvSpPr>
            <a:spLocks noGrp="1"/>
          </p:cNvSpPr>
          <p:nvPr>
            <p:ph type="body" idx="1"/>
          </p:nvPr>
        </p:nvSpPr>
        <p:spPr>
          <a:xfrm>
            <a:off x="475200" y="1681163"/>
            <a:ext cx="5508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5200" y="2505600"/>
            <a:ext cx="5508000" cy="368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000" y="1681200"/>
            <a:ext cx="5508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000" y="2505075"/>
            <a:ext cx="5508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75200" y="6357600"/>
            <a:ext cx="1548000" cy="360000"/>
          </a:xfrm>
        </p:spPr>
        <p:txBody>
          <a:bodyPr/>
          <a:lstStyle/>
          <a:p>
            <a:fld id="{3BF6E71C-F0E3-48E9-BDAB-FC58F0AEF7FE}" type="datetimeFigureOut">
              <a:rPr lang="en-GB" smtClean="0"/>
              <a:t>17/09/2022</a:t>
            </a:fld>
            <a:endParaRPr lang="en-GB"/>
          </a:p>
        </p:txBody>
      </p:sp>
      <p:sp>
        <p:nvSpPr>
          <p:cNvPr id="8" name="Footer Placeholder 7"/>
          <p:cNvSpPr>
            <a:spLocks noGrp="1"/>
          </p:cNvSpPr>
          <p:nvPr>
            <p:ph type="ftr" sz="quarter" idx="11"/>
          </p:nvPr>
        </p:nvSpPr>
        <p:spPr>
          <a:xfrm>
            <a:off x="2271600" y="6357600"/>
            <a:ext cx="7560000" cy="360000"/>
          </a:xfrm>
        </p:spPr>
        <p:txBody>
          <a:bodyPr/>
          <a:lstStyle/>
          <a:p>
            <a:endParaRPr lang="en-GB"/>
          </a:p>
        </p:txBody>
      </p:sp>
      <p:sp>
        <p:nvSpPr>
          <p:cNvPr id="9" name="Slide Number Placeholder 8"/>
          <p:cNvSpPr>
            <a:spLocks noGrp="1"/>
          </p:cNvSpPr>
          <p:nvPr>
            <p:ph type="sldNum" sz="quarter" idx="12"/>
          </p:nvPr>
        </p:nvSpPr>
        <p:spPr>
          <a:xfrm>
            <a:off x="10080000" y="635760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19378941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5200" y="212400"/>
            <a:ext cx="9604800" cy="1206000"/>
          </a:xfrm>
          <a:prstGeom prst="rect">
            <a:avLst/>
          </a:prstGeom>
        </p:spPr>
        <p:txBody>
          <a:bodyPr lIns="0" bIns="0" anchor="b" anchorCtr="0"/>
          <a:lstStyle>
            <a:lvl1pPr>
              <a:defRPr b="1"/>
            </a:lvl1pPr>
          </a:lstStyle>
          <a:p>
            <a:r>
              <a:rPr lang="en-US"/>
              <a:t>Click to edit Master title style</a:t>
            </a:r>
          </a:p>
        </p:txBody>
      </p:sp>
      <p:sp>
        <p:nvSpPr>
          <p:cNvPr id="3" name="Date Placeholder 2"/>
          <p:cNvSpPr>
            <a:spLocks noGrp="1"/>
          </p:cNvSpPr>
          <p:nvPr>
            <p:ph type="dt" sz="half" idx="10"/>
          </p:nvPr>
        </p:nvSpPr>
        <p:spPr>
          <a:xfrm>
            <a:off x="475200" y="6357600"/>
            <a:ext cx="1548000" cy="360000"/>
          </a:xfrm>
        </p:spPr>
        <p:txBody>
          <a:bodyPr/>
          <a:lstStyle/>
          <a:p>
            <a:fld id="{3BF6E71C-F0E3-48E9-BDAB-FC58F0AEF7FE}" type="datetimeFigureOut">
              <a:rPr lang="en-GB" smtClean="0"/>
              <a:t>17/09/2022</a:t>
            </a:fld>
            <a:endParaRPr lang="en-GB"/>
          </a:p>
        </p:txBody>
      </p:sp>
      <p:sp>
        <p:nvSpPr>
          <p:cNvPr id="4" name="Footer Placeholder 3"/>
          <p:cNvSpPr>
            <a:spLocks noGrp="1"/>
          </p:cNvSpPr>
          <p:nvPr>
            <p:ph type="ftr" sz="quarter" idx="11"/>
          </p:nvPr>
        </p:nvSpPr>
        <p:spPr>
          <a:xfrm>
            <a:off x="2271600" y="6357600"/>
            <a:ext cx="7560000" cy="360000"/>
          </a:xfrm>
        </p:spPr>
        <p:txBody>
          <a:bodyPr/>
          <a:lstStyle/>
          <a:p>
            <a:endParaRPr lang="en-GB"/>
          </a:p>
        </p:txBody>
      </p:sp>
      <p:sp>
        <p:nvSpPr>
          <p:cNvPr id="5" name="Slide Number Placeholder 4"/>
          <p:cNvSpPr>
            <a:spLocks noGrp="1"/>
          </p:cNvSpPr>
          <p:nvPr>
            <p:ph type="sldNum" sz="quarter" idx="12"/>
          </p:nvPr>
        </p:nvSpPr>
        <p:spPr>
          <a:xfrm>
            <a:off x="10080000" y="635635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40238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5200" y="212400"/>
            <a:ext cx="9604800" cy="1206000"/>
          </a:xfrm>
          <a:prstGeom prst="rect">
            <a:avLst/>
          </a:prstGeom>
        </p:spPr>
        <p:txBody>
          <a:bodyPr lIns="0" bIns="0" anchor="b" anchorCtr="0"/>
          <a:lstStyle>
            <a:lvl1pPr>
              <a:defRPr b="1"/>
            </a:lvl1pPr>
          </a:lstStyle>
          <a:p>
            <a:r>
              <a:rPr lang="en-US"/>
              <a:t>Click to edit Master title style</a:t>
            </a:r>
          </a:p>
        </p:txBody>
      </p:sp>
      <p:sp>
        <p:nvSpPr>
          <p:cNvPr id="3" name="Content Placeholder 2"/>
          <p:cNvSpPr>
            <a:spLocks noGrp="1"/>
          </p:cNvSpPr>
          <p:nvPr>
            <p:ph sz="half" idx="1"/>
          </p:nvPr>
        </p:nvSpPr>
        <p:spPr>
          <a:xfrm>
            <a:off x="475200" y="1594800"/>
            <a:ext cx="5508000" cy="4582800"/>
          </a:xfrm>
        </p:spPr>
        <p:txBody>
          <a:bodyPr lIns="9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2000" y="1594800"/>
            <a:ext cx="5508000" cy="4582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75200" y="6357600"/>
            <a:ext cx="1548000" cy="360000"/>
          </a:xfrm>
        </p:spPr>
        <p:txBody>
          <a:bodyPr/>
          <a:lstStyle/>
          <a:p>
            <a:fld id="{3BF6E71C-F0E3-48E9-BDAB-FC58F0AEF7FE}" type="datetimeFigureOut">
              <a:rPr lang="en-GB" smtClean="0"/>
              <a:t>17/09/2022</a:t>
            </a:fld>
            <a:endParaRPr lang="en-GB"/>
          </a:p>
        </p:txBody>
      </p:sp>
      <p:sp>
        <p:nvSpPr>
          <p:cNvPr id="6" name="Footer Placeholder 5"/>
          <p:cNvSpPr>
            <a:spLocks noGrp="1"/>
          </p:cNvSpPr>
          <p:nvPr>
            <p:ph type="ftr" sz="quarter" idx="11"/>
          </p:nvPr>
        </p:nvSpPr>
        <p:spPr>
          <a:xfrm>
            <a:off x="2271600" y="6357600"/>
            <a:ext cx="7560000" cy="360000"/>
          </a:xfrm>
        </p:spPr>
        <p:txBody>
          <a:bodyPr/>
          <a:lstStyle/>
          <a:p>
            <a:endParaRPr lang="en-GB"/>
          </a:p>
        </p:txBody>
      </p:sp>
      <p:sp>
        <p:nvSpPr>
          <p:cNvPr id="7" name="Slide Number Placeholder 6"/>
          <p:cNvSpPr>
            <a:spLocks noGrp="1"/>
          </p:cNvSpPr>
          <p:nvPr>
            <p:ph type="sldNum" sz="quarter" idx="12"/>
          </p:nvPr>
        </p:nvSpPr>
        <p:spPr>
          <a:xfrm>
            <a:off x="10080000" y="635635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4131192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5200" y="6357600"/>
            <a:ext cx="1548000" cy="360000"/>
          </a:xfrm>
        </p:spPr>
        <p:txBody>
          <a:bodyPr/>
          <a:lstStyle/>
          <a:p>
            <a:fld id="{3BF6E71C-F0E3-48E9-BDAB-FC58F0AEF7FE}" type="datetimeFigureOut">
              <a:rPr lang="en-GB" smtClean="0"/>
              <a:t>17/09/2022</a:t>
            </a:fld>
            <a:endParaRPr lang="en-GB"/>
          </a:p>
        </p:txBody>
      </p:sp>
      <p:sp>
        <p:nvSpPr>
          <p:cNvPr id="3" name="Footer Placeholder 2"/>
          <p:cNvSpPr>
            <a:spLocks noGrp="1"/>
          </p:cNvSpPr>
          <p:nvPr>
            <p:ph type="ftr" sz="quarter" idx="11"/>
          </p:nvPr>
        </p:nvSpPr>
        <p:spPr>
          <a:xfrm>
            <a:off x="2271600" y="6357600"/>
            <a:ext cx="7560000" cy="360000"/>
          </a:xfrm>
        </p:spPr>
        <p:txBody>
          <a:bodyPr/>
          <a:lstStyle/>
          <a:p>
            <a:endParaRPr lang="en-GB"/>
          </a:p>
        </p:txBody>
      </p:sp>
      <p:sp>
        <p:nvSpPr>
          <p:cNvPr id="4" name="Slide Number Placeholder 3"/>
          <p:cNvSpPr>
            <a:spLocks noGrp="1"/>
          </p:cNvSpPr>
          <p:nvPr>
            <p:ph type="sldNum" sz="quarter" idx="12"/>
          </p:nvPr>
        </p:nvSpPr>
        <p:spPr>
          <a:xfrm>
            <a:off x="10080000" y="635760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571940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5200" y="212400"/>
            <a:ext cx="9604800" cy="1206000"/>
          </a:xfrm>
          <a:prstGeom prst="rect">
            <a:avLst/>
          </a:prstGeom>
        </p:spPr>
        <p:txBody>
          <a:bodyPr lIns="0" tIns="46800" rIns="90000" bIns="0" anchor="b"/>
          <a:lstStyle>
            <a:lvl1pPr>
              <a:defRPr sz="4400" b="1"/>
            </a:lvl1pPr>
          </a:lstStyle>
          <a:p>
            <a:r>
              <a:rPr lang="en-US"/>
              <a:t>Click to edit Master title style</a:t>
            </a:r>
          </a:p>
        </p:txBody>
      </p:sp>
      <p:sp>
        <p:nvSpPr>
          <p:cNvPr id="3" name="Picture Placeholder 2"/>
          <p:cNvSpPr>
            <a:spLocks noGrp="1"/>
          </p:cNvSpPr>
          <p:nvPr>
            <p:ph type="pic" idx="1"/>
          </p:nvPr>
        </p:nvSpPr>
        <p:spPr>
          <a:xfrm>
            <a:off x="5184000" y="1594800"/>
            <a:ext cx="6530400" cy="4582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75200" y="1594800"/>
            <a:ext cx="4296825" cy="4582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475200" y="6357600"/>
            <a:ext cx="1548000" cy="360000"/>
          </a:xfrm>
        </p:spPr>
        <p:txBody>
          <a:bodyPr/>
          <a:lstStyle/>
          <a:p>
            <a:fld id="{3BF6E71C-F0E3-48E9-BDAB-FC58F0AEF7FE}" type="datetimeFigureOut">
              <a:rPr lang="en-GB" smtClean="0"/>
              <a:t>17/09/2022</a:t>
            </a:fld>
            <a:endParaRPr lang="en-GB"/>
          </a:p>
        </p:txBody>
      </p:sp>
      <p:sp>
        <p:nvSpPr>
          <p:cNvPr id="6" name="Footer Placeholder 5"/>
          <p:cNvSpPr>
            <a:spLocks noGrp="1"/>
          </p:cNvSpPr>
          <p:nvPr>
            <p:ph type="ftr" sz="quarter" idx="11"/>
          </p:nvPr>
        </p:nvSpPr>
        <p:spPr>
          <a:xfrm>
            <a:off x="2271600" y="6357600"/>
            <a:ext cx="7560000" cy="360000"/>
          </a:xfrm>
        </p:spPr>
        <p:txBody>
          <a:bodyPr/>
          <a:lstStyle/>
          <a:p>
            <a:endParaRPr lang="en-GB"/>
          </a:p>
        </p:txBody>
      </p:sp>
      <p:sp>
        <p:nvSpPr>
          <p:cNvPr id="7" name="Slide Number Placeholder 6"/>
          <p:cNvSpPr>
            <a:spLocks noGrp="1"/>
          </p:cNvSpPr>
          <p:nvPr>
            <p:ph type="sldNum" sz="quarter" idx="12"/>
          </p:nvPr>
        </p:nvSpPr>
        <p:spPr>
          <a:xfrm>
            <a:off x="10080000" y="635760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1059539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5200" y="212400"/>
            <a:ext cx="9604800" cy="1206000"/>
          </a:xfrm>
          <a:prstGeom prst="rect">
            <a:avLst/>
          </a:prstGeom>
        </p:spPr>
        <p:txBody>
          <a:bodyPr lIns="0" tIns="46800" rIns="90000" bIns="0" anchor="b" anchorCtr="0"/>
          <a:lstStyle>
            <a:lvl1pPr>
              <a:defRPr b="1"/>
            </a:lvl1pPr>
          </a:lstStyle>
          <a:p>
            <a:r>
              <a:rPr lang="en-US"/>
              <a:t>Click to edit Master title style</a:t>
            </a:r>
          </a:p>
        </p:txBody>
      </p:sp>
      <p:sp>
        <p:nvSpPr>
          <p:cNvPr id="3" name="Text Placeholder 2"/>
          <p:cNvSpPr>
            <a:spLocks noGrp="1"/>
          </p:cNvSpPr>
          <p:nvPr>
            <p:ph type="body" idx="1"/>
          </p:nvPr>
        </p:nvSpPr>
        <p:spPr>
          <a:xfrm>
            <a:off x="475200" y="1681163"/>
            <a:ext cx="5508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75200" y="2505600"/>
            <a:ext cx="5508000" cy="368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000" y="1681200"/>
            <a:ext cx="55080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000" y="2505075"/>
            <a:ext cx="550800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75200" y="6357600"/>
            <a:ext cx="1548000" cy="360000"/>
          </a:xfrm>
        </p:spPr>
        <p:txBody>
          <a:bodyPr/>
          <a:lstStyle/>
          <a:p>
            <a:fld id="{3BF6E71C-F0E3-48E9-BDAB-FC58F0AEF7FE}" type="datetimeFigureOut">
              <a:rPr lang="en-GB" smtClean="0"/>
              <a:t>17/09/2022</a:t>
            </a:fld>
            <a:endParaRPr lang="en-GB"/>
          </a:p>
        </p:txBody>
      </p:sp>
      <p:sp>
        <p:nvSpPr>
          <p:cNvPr id="8" name="Footer Placeholder 7"/>
          <p:cNvSpPr>
            <a:spLocks noGrp="1"/>
          </p:cNvSpPr>
          <p:nvPr>
            <p:ph type="ftr" sz="quarter" idx="11"/>
          </p:nvPr>
        </p:nvSpPr>
        <p:spPr>
          <a:xfrm>
            <a:off x="2271600" y="6357600"/>
            <a:ext cx="7560000" cy="360000"/>
          </a:xfrm>
        </p:spPr>
        <p:txBody>
          <a:bodyPr/>
          <a:lstStyle/>
          <a:p>
            <a:endParaRPr lang="en-GB"/>
          </a:p>
        </p:txBody>
      </p:sp>
      <p:sp>
        <p:nvSpPr>
          <p:cNvPr id="9" name="Slide Number Placeholder 8"/>
          <p:cNvSpPr>
            <a:spLocks noGrp="1"/>
          </p:cNvSpPr>
          <p:nvPr>
            <p:ph type="sldNum" sz="quarter" idx="12"/>
          </p:nvPr>
        </p:nvSpPr>
        <p:spPr>
          <a:xfrm>
            <a:off x="10080000" y="635760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2237302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75200" y="212400"/>
            <a:ext cx="9604800" cy="1206000"/>
          </a:xfrm>
          <a:prstGeom prst="rect">
            <a:avLst/>
          </a:prstGeom>
        </p:spPr>
        <p:txBody>
          <a:bodyPr lIns="0" bIns="0" anchor="b" anchorCtr="0"/>
          <a:lstStyle>
            <a:lvl1pPr>
              <a:defRPr b="1"/>
            </a:lvl1pPr>
          </a:lstStyle>
          <a:p>
            <a:r>
              <a:rPr lang="en-US"/>
              <a:t>Click to edit Master title style</a:t>
            </a:r>
          </a:p>
        </p:txBody>
      </p:sp>
      <p:sp>
        <p:nvSpPr>
          <p:cNvPr id="3" name="Date Placeholder 2"/>
          <p:cNvSpPr>
            <a:spLocks noGrp="1"/>
          </p:cNvSpPr>
          <p:nvPr>
            <p:ph type="dt" sz="half" idx="10"/>
          </p:nvPr>
        </p:nvSpPr>
        <p:spPr>
          <a:xfrm>
            <a:off x="475200" y="6357600"/>
            <a:ext cx="1548000" cy="360000"/>
          </a:xfrm>
        </p:spPr>
        <p:txBody>
          <a:bodyPr/>
          <a:lstStyle/>
          <a:p>
            <a:fld id="{3BF6E71C-F0E3-48E9-BDAB-FC58F0AEF7FE}" type="datetimeFigureOut">
              <a:rPr lang="en-GB" smtClean="0"/>
              <a:t>17/09/2022</a:t>
            </a:fld>
            <a:endParaRPr lang="en-GB"/>
          </a:p>
        </p:txBody>
      </p:sp>
      <p:sp>
        <p:nvSpPr>
          <p:cNvPr id="4" name="Footer Placeholder 3"/>
          <p:cNvSpPr>
            <a:spLocks noGrp="1"/>
          </p:cNvSpPr>
          <p:nvPr>
            <p:ph type="ftr" sz="quarter" idx="11"/>
          </p:nvPr>
        </p:nvSpPr>
        <p:spPr>
          <a:xfrm>
            <a:off x="2271600" y="6357600"/>
            <a:ext cx="7560000" cy="360000"/>
          </a:xfrm>
        </p:spPr>
        <p:txBody>
          <a:bodyPr/>
          <a:lstStyle/>
          <a:p>
            <a:endParaRPr lang="en-GB"/>
          </a:p>
        </p:txBody>
      </p:sp>
      <p:sp>
        <p:nvSpPr>
          <p:cNvPr id="5" name="Slide Number Placeholder 4"/>
          <p:cNvSpPr>
            <a:spLocks noGrp="1"/>
          </p:cNvSpPr>
          <p:nvPr>
            <p:ph type="sldNum" sz="quarter" idx="12"/>
          </p:nvPr>
        </p:nvSpPr>
        <p:spPr>
          <a:xfrm>
            <a:off x="10080000" y="635635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2626782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5200" y="6357600"/>
            <a:ext cx="1548000" cy="360000"/>
          </a:xfrm>
        </p:spPr>
        <p:txBody>
          <a:bodyPr/>
          <a:lstStyle/>
          <a:p>
            <a:fld id="{3BF6E71C-F0E3-48E9-BDAB-FC58F0AEF7FE}" type="datetimeFigureOut">
              <a:rPr lang="en-GB" smtClean="0"/>
              <a:t>17/09/2022</a:t>
            </a:fld>
            <a:endParaRPr lang="en-GB"/>
          </a:p>
        </p:txBody>
      </p:sp>
      <p:sp>
        <p:nvSpPr>
          <p:cNvPr id="3" name="Footer Placeholder 2"/>
          <p:cNvSpPr>
            <a:spLocks noGrp="1"/>
          </p:cNvSpPr>
          <p:nvPr>
            <p:ph type="ftr" sz="quarter" idx="11"/>
          </p:nvPr>
        </p:nvSpPr>
        <p:spPr>
          <a:xfrm>
            <a:off x="2271600" y="6357600"/>
            <a:ext cx="7560000" cy="360000"/>
          </a:xfrm>
        </p:spPr>
        <p:txBody>
          <a:bodyPr/>
          <a:lstStyle/>
          <a:p>
            <a:endParaRPr lang="en-GB"/>
          </a:p>
        </p:txBody>
      </p:sp>
      <p:sp>
        <p:nvSpPr>
          <p:cNvPr id="4" name="Slide Number Placeholder 3"/>
          <p:cNvSpPr>
            <a:spLocks noGrp="1"/>
          </p:cNvSpPr>
          <p:nvPr>
            <p:ph type="sldNum" sz="quarter" idx="12"/>
          </p:nvPr>
        </p:nvSpPr>
        <p:spPr>
          <a:xfrm>
            <a:off x="10080000" y="635760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1297909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5200" y="212400"/>
            <a:ext cx="9604800" cy="1206000"/>
          </a:xfrm>
          <a:prstGeom prst="rect">
            <a:avLst/>
          </a:prstGeom>
        </p:spPr>
        <p:txBody>
          <a:bodyPr lIns="0" tIns="46800" rIns="90000" bIns="0" anchor="b"/>
          <a:lstStyle>
            <a:lvl1pPr>
              <a:defRPr sz="4400" b="1"/>
            </a:lvl1pPr>
          </a:lstStyle>
          <a:p>
            <a:r>
              <a:rPr lang="en-US"/>
              <a:t>Click to edit Master title style</a:t>
            </a:r>
          </a:p>
        </p:txBody>
      </p:sp>
      <p:sp>
        <p:nvSpPr>
          <p:cNvPr id="3" name="Picture Placeholder 2"/>
          <p:cNvSpPr>
            <a:spLocks noGrp="1"/>
          </p:cNvSpPr>
          <p:nvPr>
            <p:ph type="pic" idx="1"/>
          </p:nvPr>
        </p:nvSpPr>
        <p:spPr>
          <a:xfrm>
            <a:off x="5184000" y="1594800"/>
            <a:ext cx="6530400" cy="4582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475200" y="1594800"/>
            <a:ext cx="4296825" cy="4582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475200" y="6357600"/>
            <a:ext cx="1548000" cy="360000"/>
          </a:xfrm>
        </p:spPr>
        <p:txBody>
          <a:bodyPr/>
          <a:lstStyle/>
          <a:p>
            <a:fld id="{3BF6E71C-F0E3-48E9-BDAB-FC58F0AEF7FE}" type="datetimeFigureOut">
              <a:rPr lang="en-GB" smtClean="0"/>
              <a:t>17/09/2022</a:t>
            </a:fld>
            <a:endParaRPr lang="en-GB"/>
          </a:p>
        </p:txBody>
      </p:sp>
      <p:sp>
        <p:nvSpPr>
          <p:cNvPr id="6" name="Footer Placeholder 5"/>
          <p:cNvSpPr>
            <a:spLocks noGrp="1"/>
          </p:cNvSpPr>
          <p:nvPr>
            <p:ph type="ftr" sz="quarter" idx="11"/>
          </p:nvPr>
        </p:nvSpPr>
        <p:spPr>
          <a:xfrm>
            <a:off x="2271600" y="6357600"/>
            <a:ext cx="7560000" cy="360000"/>
          </a:xfrm>
        </p:spPr>
        <p:txBody>
          <a:bodyPr/>
          <a:lstStyle/>
          <a:p>
            <a:endParaRPr lang="en-GB"/>
          </a:p>
        </p:txBody>
      </p:sp>
      <p:sp>
        <p:nvSpPr>
          <p:cNvPr id="7" name="Slide Number Placeholder 6"/>
          <p:cNvSpPr>
            <a:spLocks noGrp="1"/>
          </p:cNvSpPr>
          <p:nvPr>
            <p:ph type="sldNum" sz="quarter" idx="12"/>
          </p:nvPr>
        </p:nvSpPr>
        <p:spPr>
          <a:xfrm>
            <a:off x="10080000" y="6357600"/>
            <a:ext cx="1620000" cy="360000"/>
          </a:xfrm>
        </p:spPr>
        <p:txBody>
          <a:bodyPr/>
          <a:lstStyle/>
          <a:p>
            <a:fld id="{66376AB0-2903-4AA6-A092-793C537B0930}" type="slidenum">
              <a:rPr lang="en-GB" smtClean="0"/>
              <a:t>‹#›</a:t>
            </a:fld>
            <a:endParaRPr lang="en-GB"/>
          </a:p>
        </p:txBody>
      </p:sp>
    </p:spTree>
    <p:extLst>
      <p:ext uri="{BB962C8B-B14F-4D97-AF65-F5344CB8AC3E}">
        <p14:creationId xmlns:p14="http://schemas.microsoft.com/office/powerpoint/2010/main" val="1464300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60982"/>
            <a:ext cx="9144000" cy="2387600"/>
          </a:xfrm>
          <a:prstGeom prst="rect">
            <a:avLst/>
          </a:prstGeom>
        </p:spPr>
        <p:txBody>
          <a:bodyPr anchor="b"/>
          <a:lstStyle>
            <a:lvl1pPr algn="ctr">
              <a:defRPr sz="6000" b="1">
                <a:solidFill>
                  <a:srgbClr val="00538F"/>
                </a:solidFill>
                <a:latin typeface="+mn-lt"/>
              </a:defRPr>
            </a:lvl1pPr>
          </a:lstStyle>
          <a:p>
            <a:r>
              <a:rPr lang="en-US"/>
              <a:t>Click to edit Master title style</a:t>
            </a:r>
          </a:p>
        </p:txBody>
      </p:sp>
      <p:sp>
        <p:nvSpPr>
          <p:cNvPr id="3" name="Subtitle 2"/>
          <p:cNvSpPr>
            <a:spLocks noGrp="1"/>
          </p:cNvSpPr>
          <p:nvPr>
            <p:ph type="subTitle" idx="1"/>
          </p:nvPr>
        </p:nvSpPr>
        <p:spPr>
          <a:xfrm>
            <a:off x="1524000" y="4140657"/>
            <a:ext cx="9144000" cy="1655762"/>
          </a:xfrm>
        </p:spPr>
        <p:txBody>
          <a:bodyPr/>
          <a:lstStyle>
            <a:lvl1pPr marL="0" indent="0" algn="ctr">
              <a:buNone/>
              <a:defRPr sz="2400">
                <a:solidFill>
                  <a:srgbClr val="C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5989" y="6357600"/>
            <a:ext cx="1548000" cy="360000"/>
          </a:xfrm>
        </p:spPr>
        <p:txBody>
          <a:bodyPr/>
          <a:lstStyle/>
          <a:p>
            <a:fld id="{3BF6E71C-F0E3-48E9-BDAB-FC58F0AEF7FE}" type="datetimeFigureOut">
              <a:rPr lang="en-GB" smtClean="0"/>
              <a:t>17/09/2022</a:t>
            </a:fld>
            <a:endParaRPr lang="en-GB"/>
          </a:p>
        </p:txBody>
      </p:sp>
      <p:sp>
        <p:nvSpPr>
          <p:cNvPr id="5" name="Footer Placeholder 4"/>
          <p:cNvSpPr>
            <a:spLocks noGrp="1"/>
          </p:cNvSpPr>
          <p:nvPr>
            <p:ph type="ftr" sz="quarter" idx="11"/>
          </p:nvPr>
        </p:nvSpPr>
        <p:spPr>
          <a:xfrm>
            <a:off x="2271600" y="6357600"/>
            <a:ext cx="7560000" cy="360000"/>
          </a:xfrm>
        </p:spPr>
        <p:txBody>
          <a:bodyPr/>
          <a:lstStyle/>
          <a:p>
            <a:endParaRPr lang="en-GB"/>
          </a:p>
        </p:txBody>
      </p:sp>
      <p:sp>
        <p:nvSpPr>
          <p:cNvPr id="6" name="Slide Number Placeholder 5"/>
          <p:cNvSpPr>
            <a:spLocks noGrp="1"/>
          </p:cNvSpPr>
          <p:nvPr>
            <p:ph type="sldNum" sz="quarter" idx="12"/>
          </p:nvPr>
        </p:nvSpPr>
        <p:spPr>
          <a:xfrm>
            <a:off x="10080000" y="6357600"/>
            <a:ext cx="1620000" cy="360000"/>
          </a:xfrm>
        </p:spPr>
        <p:txBody>
          <a:bodyPr/>
          <a:lstStyle/>
          <a:p>
            <a:fld id="{66376AB0-2903-4AA6-A092-793C537B0930}"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1323005"/>
          </a:xfrm>
          <a:prstGeom prst="rect">
            <a:avLst/>
          </a:prstGeom>
        </p:spPr>
      </p:pic>
    </p:spTree>
    <p:extLst>
      <p:ext uri="{BB962C8B-B14F-4D97-AF65-F5344CB8AC3E}">
        <p14:creationId xmlns:p14="http://schemas.microsoft.com/office/powerpoint/2010/main" val="3974195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10" Type="http://schemas.openxmlformats.org/officeDocument/2006/relationships/image" Target="../media/image1.png"/><Relationship Id="rId4" Type="http://schemas.openxmlformats.org/officeDocument/2006/relationships/slideLayout" Target="../slideLayouts/slideLayout37.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5200" y="1594800"/>
            <a:ext cx="11224800" cy="4582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5200" y="6357600"/>
            <a:ext cx="1548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3BF6E71C-F0E3-48E9-BDAB-FC58F0AEF7FE}" type="datetimeFigureOut">
              <a:rPr lang="en-GB" smtClean="0"/>
              <a:t>17/09/2022</a:t>
            </a:fld>
            <a:endParaRPr lang="en-GB"/>
          </a:p>
        </p:txBody>
      </p:sp>
      <p:sp>
        <p:nvSpPr>
          <p:cNvPr id="5" name="Footer Placeholder 4"/>
          <p:cNvSpPr>
            <a:spLocks noGrp="1"/>
          </p:cNvSpPr>
          <p:nvPr>
            <p:ph type="ftr" sz="quarter" idx="3"/>
          </p:nvPr>
        </p:nvSpPr>
        <p:spPr>
          <a:xfrm>
            <a:off x="2271600" y="6357600"/>
            <a:ext cx="7560000" cy="3600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080000" y="6357600"/>
            <a:ext cx="1620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fld id="{66376AB0-2903-4AA6-A092-793C537B0930}" type="slidenum">
              <a:rPr lang="en-GB" smtClean="0"/>
              <a:t>‹#›</a:t>
            </a:fld>
            <a:endParaRPr lang="en-GB"/>
          </a:p>
        </p:txBody>
      </p:sp>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1323005"/>
          </a:xfrm>
          <a:prstGeom prst="rect">
            <a:avLst/>
          </a:prstGeom>
        </p:spPr>
      </p:pic>
      <p:sp>
        <p:nvSpPr>
          <p:cNvPr id="2" name="Title Placeholder 1"/>
          <p:cNvSpPr>
            <a:spLocks noGrp="1"/>
          </p:cNvSpPr>
          <p:nvPr>
            <p:ph type="title"/>
          </p:nvPr>
        </p:nvSpPr>
        <p:spPr>
          <a:xfrm>
            <a:off x="475200" y="212400"/>
            <a:ext cx="9604800" cy="1206000"/>
          </a:xfrm>
          <a:prstGeom prst="rect">
            <a:avLst/>
          </a:prstGeom>
        </p:spPr>
        <p:txBody>
          <a:bodyPr vert="horz" lIns="0" tIns="45720" rIns="90000" bIns="0" rtlCol="0" anchor="b" anchorCtr="0">
            <a:normAutofit/>
          </a:bodyPr>
          <a:lstStyle/>
          <a:p>
            <a:r>
              <a:rPr lang="en-US"/>
              <a:t>Click to edit Master title style</a:t>
            </a:r>
          </a:p>
        </p:txBody>
      </p:sp>
    </p:spTree>
    <p:extLst>
      <p:ext uri="{BB962C8B-B14F-4D97-AF65-F5344CB8AC3E}">
        <p14:creationId xmlns:p14="http://schemas.microsoft.com/office/powerpoint/2010/main" val="2143520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5200" y="1594800"/>
            <a:ext cx="11224800" cy="4582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5200" y="6357600"/>
            <a:ext cx="1548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3BF6E71C-F0E3-48E9-BDAB-FC58F0AEF7FE}" type="datetimeFigureOut">
              <a:rPr lang="en-GB" smtClean="0"/>
              <a:t>17/09/2022</a:t>
            </a:fld>
            <a:endParaRPr lang="en-GB"/>
          </a:p>
        </p:txBody>
      </p:sp>
      <p:sp>
        <p:nvSpPr>
          <p:cNvPr id="5" name="Footer Placeholder 4"/>
          <p:cNvSpPr>
            <a:spLocks noGrp="1"/>
          </p:cNvSpPr>
          <p:nvPr>
            <p:ph type="ftr" sz="quarter" idx="3"/>
          </p:nvPr>
        </p:nvSpPr>
        <p:spPr>
          <a:xfrm>
            <a:off x="2271600" y="6357600"/>
            <a:ext cx="7560000" cy="3600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080000" y="6357600"/>
            <a:ext cx="1620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fld id="{66376AB0-2903-4AA6-A092-793C537B0930}" type="slidenum">
              <a:rPr lang="en-GB" smtClean="0"/>
              <a:t>‹#›</a:t>
            </a:fld>
            <a:endParaRPr lang="en-GB"/>
          </a:p>
        </p:txBody>
      </p:sp>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1323005"/>
          </a:xfrm>
          <a:prstGeom prst="rect">
            <a:avLst/>
          </a:prstGeom>
        </p:spPr>
      </p:pic>
      <p:sp>
        <p:nvSpPr>
          <p:cNvPr id="2" name="Title Placeholder 1"/>
          <p:cNvSpPr>
            <a:spLocks noGrp="1"/>
          </p:cNvSpPr>
          <p:nvPr>
            <p:ph type="title"/>
          </p:nvPr>
        </p:nvSpPr>
        <p:spPr>
          <a:xfrm>
            <a:off x="475200" y="212400"/>
            <a:ext cx="9604800" cy="1206000"/>
          </a:xfrm>
          <a:prstGeom prst="rect">
            <a:avLst/>
          </a:prstGeom>
        </p:spPr>
        <p:txBody>
          <a:bodyPr vert="horz" lIns="0" tIns="45720" rIns="90000" bIns="0" rtlCol="0" anchor="b" anchorCtr="0">
            <a:normAutofit/>
          </a:bodyPr>
          <a:lstStyle/>
          <a:p>
            <a:r>
              <a:rPr lang="en-US"/>
              <a:t>Click to edit Master title style</a:t>
            </a:r>
          </a:p>
        </p:txBody>
      </p:sp>
    </p:spTree>
    <p:extLst>
      <p:ext uri="{BB962C8B-B14F-4D97-AF65-F5344CB8AC3E}">
        <p14:creationId xmlns:p14="http://schemas.microsoft.com/office/powerpoint/2010/main" val="2432636518"/>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3AA01C6-9626-49EA-B241-4DB2898B0A93}" type="datetimeFigureOut">
              <a:rPr lang="en-US" smtClean="0"/>
              <a:t>9/17/22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814B32-A429-46A9-9D4F-811A0F72F3D8}" type="slidenum">
              <a:rPr lang="en-US" smtClean="0"/>
              <a:t>‹#›</a:t>
            </a:fld>
            <a:endParaRPr lang="en-US"/>
          </a:p>
        </p:txBody>
      </p:sp>
    </p:spTree>
    <p:extLst>
      <p:ext uri="{BB962C8B-B14F-4D97-AF65-F5344CB8AC3E}">
        <p14:creationId xmlns:p14="http://schemas.microsoft.com/office/powerpoint/2010/main" val="57888776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5200" y="1594800"/>
            <a:ext cx="11224800" cy="4582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5200" y="6357600"/>
            <a:ext cx="1548000" cy="360000"/>
          </a:xfrm>
          <a:prstGeom prst="rect">
            <a:avLst/>
          </a:prstGeom>
        </p:spPr>
        <p:txBody>
          <a:bodyPr vert="horz" lIns="91440" tIns="45720" rIns="91440" bIns="45720" rtlCol="0" anchor="ctr"/>
          <a:lstStyle>
            <a:lvl1pPr algn="l">
              <a:defRPr sz="1200">
                <a:solidFill>
                  <a:schemeClr val="tx1">
                    <a:tint val="75000"/>
                  </a:schemeClr>
                </a:solidFill>
              </a:defRPr>
            </a:lvl1pPr>
          </a:lstStyle>
          <a:p>
            <a:fld id="{3BF6E71C-F0E3-48E9-BDAB-FC58F0AEF7FE}" type="datetimeFigureOut">
              <a:rPr lang="en-GB" smtClean="0"/>
              <a:t>17/09/2022</a:t>
            </a:fld>
            <a:endParaRPr lang="en-GB"/>
          </a:p>
        </p:txBody>
      </p:sp>
      <p:sp>
        <p:nvSpPr>
          <p:cNvPr id="5" name="Footer Placeholder 4"/>
          <p:cNvSpPr>
            <a:spLocks noGrp="1"/>
          </p:cNvSpPr>
          <p:nvPr>
            <p:ph type="ftr" sz="quarter" idx="3"/>
          </p:nvPr>
        </p:nvSpPr>
        <p:spPr>
          <a:xfrm>
            <a:off x="2271600" y="6357600"/>
            <a:ext cx="7560000" cy="3600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080000" y="6357600"/>
            <a:ext cx="1620000" cy="360000"/>
          </a:xfrm>
          <a:prstGeom prst="rect">
            <a:avLst/>
          </a:prstGeom>
        </p:spPr>
        <p:txBody>
          <a:bodyPr vert="horz" lIns="91440" tIns="45720" rIns="91440" bIns="45720" rtlCol="0" anchor="ctr"/>
          <a:lstStyle>
            <a:lvl1pPr algn="r">
              <a:defRPr sz="1200">
                <a:solidFill>
                  <a:schemeClr val="tx1">
                    <a:tint val="75000"/>
                  </a:schemeClr>
                </a:solidFill>
              </a:defRPr>
            </a:lvl1pPr>
          </a:lstStyle>
          <a:p>
            <a:fld id="{66376AB0-2903-4AA6-A092-793C537B0930}" type="slidenum">
              <a:rPr lang="en-GB" smtClean="0"/>
              <a:t>‹#›</a:t>
            </a:fld>
            <a:endParaRPr lang="en-GB"/>
          </a:p>
        </p:txBody>
      </p:sp>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0"/>
            <a:ext cx="12192000" cy="1323005"/>
          </a:xfrm>
          <a:prstGeom prst="rect">
            <a:avLst/>
          </a:prstGeom>
        </p:spPr>
      </p:pic>
      <p:sp>
        <p:nvSpPr>
          <p:cNvPr id="2" name="Title Placeholder 1"/>
          <p:cNvSpPr>
            <a:spLocks noGrp="1"/>
          </p:cNvSpPr>
          <p:nvPr>
            <p:ph type="title"/>
          </p:nvPr>
        </p:nvSpPr>
        <p:spPr>
          <a:xfrm>
            <a:off x="475200" y="212400"/>
            <a:ext cx="9604800" cy="1206000"/>
          </a:xfrm>
          <a:prstGeom prst="rect">
            <a:avLst/>
          </a:prstGeom>
        </p:spPr>
        <p:txBody>
          <a:bodyPr vert="horz" lIns="0" tIns="45720" rIns="90000" bIns="0" rtlCol="0" anchor="b" anchorCtr="0">
            <a:normAutofit/>
          </a:bodyPr>
          <a:lstStyle/>
          <a:p>
            <a:r>
              <a:rPr lang="en-US"/>
              <a:t>Click to edit Master title style</a:t>
            </a:r>
          </a:p>
        </p:txBody>
      </p:sp>
    </p:spTree>
    <p:extLst>
      <p:ext uri="{BB962C8B-B14F-4D97-AF65-F5344CB8AC3E}">
        <p14:creationId xmlns:p14="http://schemas.microsoft.com/office/powerpoint/2010/main" val="369305637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mercuryconvention.org/sites/default/files/documents/submission_from_government/ES_Africa_Amendment_Proposal_April_2021.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image" Target="../media/image9.png"/><Relationship Id="rId5" Type="http://schemas.openxmlformats.org/officeDocument/2006/relationships/diagramQuickStyle" Target="../diagrams/quickStyle1.xml"/><Relationship Id="rId10" Type="http://schemas.openxmlformats.org/officeDocument/2006/relationships/image" Target="../media/image8.jpeg"/><Relationship Id="rId4" Type="http://schemas.openxmlformats.org/officeDocument/2006/relationships/diagramLayout" Target="../diagrams/layout1.xml"/><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549" y="1342005"/>
            <a:ext cx="11702902" cy="2387600"/>
          </a:xfrm>
        </p:spPr>
        <p:txBody>
          <a:bodyPr/>
          <a:lstStyle/>
          <a:p>
            <a:r>
              <a:rPr lang="en-US"/>
              <a:t>Minamata Convention on Mercury </a:t>
            </a:r>
          </a:p>
        </p:txBody>
      </p:sp>
      <p:sp>
        <p:nvSpPr>
          <p:cNvPr id="3" name="Subtitle 2"/>
          <p:cNvSpPr>
            <a:spLocks noGrp="1"/>
          </p:cNvSpPr>
          <p:nvPr>
            <p:ph type="subTitle" idx="1"/>
          </p:nvPr>
        </p:nvSpPr>
        <p:spPr>
          <a:xfrm>
            <a:off x="1524000" y="3942183"/>
            <a:ext cx="9144000" cy="1655762"/>
          </a:xfrm>
        </p:spPr>
        <p:txBody>
          <a:bodyPr>
            <a:normAutofit/>
          </a:bodyPr>
          <a:lstStyle/>
          <a:p>
            <a:r>
              <a:rPr lang="en-US" sz="3600" b="1"/>
              <a:t>NLO Forum 2022</a:t>
            </a:r>
          </a:p>
          <a:p>
            <a:r>
              <a:rPr lang="en-US" sz="3600" b="1"/>
              <a:t>Enzo Bondioni, Executive Director</a:t>
            </a:r>
          </a:p>
        </p:txBody>
      </p:sp>
    </p:spTree>
    <p:extLst>
      <p:ext uri="{BB962C8B-B14F-4D97-AF65-F5344CB8AC3E}">
        <p14:creationId xmlns:p14="http://schemas.microsoft.com/office/powerpoint/2010/main" val="982444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5B1FFA-5B5C-249A-9CE4-F05A9EE22E15}"/>
              </a:ext>
            </a:extLst>
          </p:cNvPr>
          <p:cNvSpPr>
            <a:spLocks noGrp="1"/>
          </p:cNvSpPr>
          <p:nvPr>
            <p:ph type="title"/>
          </p:nvPr>
        </p:nvSpPr>
        <p:spPr/>
        <p:txBody>
          <a:bodyPr/>
          <a:lstStyle/>
          <a:p>
            <a:r>
              <a:rPr lang="en-US"/>
              <a:t>Resolution on oral health and its mandate</a:t>
            </a:r>
            <a:endParaRPr lang="en-CH"/>
          </a:p>
        </p:txBody>
      </p:sp>
      <p:sp>
        <p:nvSpPr>
          <p:cNvPr id="6" name="TextBox 5">
            <a:extLst>
              <a:ext uri="{FF2B5EF4-FFF2-40B4-BE49-F238E27FC236}">
                <a16:creationId xmlns:a16="http://schemas.microsoft.com/office/drawing/2014/main" id="{8DC0FDFE-0C17-04D5-40FF-E3FFC2EDFAD2}"/>
              </a:ext>
            </a:extLst>
          </p:cNvPr>
          <p:cNvSpPr txBox="1"/>
          <p:nvPr/>
        </p:nvSpPr>
        <p:spPr>
          <a:xfrm>
            <a:off x="1893693" y="2137872"/>
            <a:ext cx="8447876"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11. In the resolution, Member States also requested the Director-General to develop a draft global strategy on tackling oral diseases, in consultation with Member States, by 2022; to translate this global strategy, by 2023, into an action plan for public oral health, including a framework for tracking progress with clear measurable targets to be achieved by 2030</a:t>
            </a: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to develop technical guidance on environmentally-friendly and less-invasive dentistry to support countries with their implementation of the Minamata Convention on Mercury; </a:t>
            </a:r>
            <a:endParaRPr kumimoji="0" lang="en-CH" sz="2400" b="1"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324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3D0B6-D49A-6C98-FF59-E6BD95960F3D}"/>
              </a:ext>
            </a:extLst>
          </p:cNvPr>
          <p:cNvSpPr>
            <a:spLocks noGrp="1"/>
          </p:cNvSpPr>
          <p:nvPr>
            <p:ph type="title"/>
          </p:nvPr>
        </p:nvSpPr>
        <p:spPr/>
        <p:txBody>
          <a:bodyPr>
            <a:normAutofit/>
          </a:bodyPr>
          <a:lstStyle/>
          <a:p>
            <a:r>
              <a:rPr lang="en-US"/>
              <a:t>The Global Strategy on Oral Health </a:t>
            </a:r>
            <a:endParaRPr lang="en-CH"/>
          </a:p>
        </p:txBody>
      </p:sp>
      <p:sp>
        <p:nvSpPr>
          <p:cNvPr id="4" name="TextBox 3">
            <a:extLst>
              <a:ext uri="{FF2B5EF4-FFF2-40B4-BE49-F238E27FC236}">
                <a16:creationId xmlns:a16="http://schemas.microsoft.com/office/drawing/2014/main" id="{43B242E5-6298-45E1-E0C4-C52BD88E7785}"/>
              </a:ext>
            </a:extLst>
          </p:cNvPr>
          <p:cNvSpPr txBox="1"/>
          <p:nvPr/>
        </p:nvSpPr>
        <p:spPr>
          <a:xfrm>
            <a:off x="639096" y="1751953"/>
            <a:ext cx="10913807"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13. As a first step in the implementation of the resolution on oral health, Member States adopted the global strategy on oral health in May 2022 at the Seventy-fifth World Health Assembly (A75/10 Add.1 and WHA75(11)). </a:t>
            </a: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The strategy is aligned to the </a:t>
            </a: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Operational Framework for Primary Health Care of 2020; the Global Competency and Outcomes Framework for Universal Health Coverage of 2022; the Global Strategy on Human Resources for Health: Workforce 2030 of 2016; the Global Action Plan for the Prevention and Control of Noncommunicable Diseases 2013–2020; the WHO Framework Convention on Tobacco Control adopted in 2003; resolution WHA74.16 (2021) on social determinants of health; decision WHA73(12) (2020) on the Decade of Healthy Ageing 2020–2030; and </a:t>
            </a:r>
            <a:r>
              <a:rPr kumimoji="0" lang="en-US" sz="2400" b="1"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resolution WHA67.11 (2014) on public health impacts of exposure to mercury and mercury compounds: the role of WHO and ministries of public health in the implementation of the Minamata Convention</a:t>
            </a: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CH"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5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77DE2-15CD-3A86-749E-042F125AC98D}"/>
              </a:ext>
            </a:extLst>
          </p:cNvPr>
          <p:cNvSpPr>
            <a:spLocks noGrp="1"/>
          </p:cNvSpPr>
          <p:nvPr>
            <p:ph type="title"/>
          </p:nvPr>
        </p:nvSpPr>
        <p:spPr/>
        <p:txBody>
          <a:bodyPr/>
          <a:lstStyle/>
          <a:p>
            <a:r>
              <a:rPr lang="en-US"/>
              <a:t>Action plan target</a:t>
            </a:r>
            <a:endParaRPr lang="en-CH"/>
          </a:p>
        </p:txBody>
      </p:sp>
      <p:pic>
        <p:nvPicPr>
          <p:cNvPr id="4" name="Picture 3">
            <a:extLst>
              <a:ext uri="{FF2B5EF4-FFF2-40B4-BE49-F238E27FC236}">
                <a16:creationId xmlns:a16="http://schemas.microsoft.com/office/drawing/2014/main" id="{F3C9B66A-1CBA-4F11-F726-2DFBD57D514F}"/>
              </a:ext>
            </a:extLst>
          </p:cNvPr>
          <p:cNvPicPr>
            <a:picLocks noChangeAspect="1"/>
          </p:cNvPicPr>
          <p:nvPr/>
        </p:nvPicPr>
        <p:blipFill rotWithShape="1">
          <a:blip r:embed="rId3"/>
          <a:srcRect l="17567" t="46755" r="22222" b="9708"/>
          <a:stretch/>
        </p:blipFill>
        <p:spPr>
          <a:xfrm>
            <a:off x="122459" y="1773341"/>
            <a:ext cx="11609734" cy="4459729"/>
          </a:xfrm>
          <a:prstGeom prst="rect">
            <a:avLst/>
          </a:prstGeom>
        </p:spPr>
      </p:pic>
    </p:spTree>
    <p:extLst>
      <p:ext uri="{BB962C8B-B14F-4D97-AF65-F5344CB8AC3E}">
        <p14:creationId xmlns:p14="http://schemas.microsoft.com/office/powerpoint/2010/main" val="196653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4F8044-B8E7-DC49-83B7-C5F20F1F059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90872" y="2578100"/>
            <a:ext cx="7620000" cy="4279900"/>
          </a:xfrm>
          <a:prstGeom prst="rect">
            <a:avLst/>
          </a:prstGeom>
        </p:spPr>
      </p:pic>
      <p:sp>
        <p:nvSpPr>
          <p:cNvPr id="4" name="Title 3">
            <a:extLst>
              <a:ext uri="{FF2B5EF4-FFF2-40B4-BE49-F238E27FC236}">
                <a16:creationId xmlns:a16="http://schemas.microsoft.com/office/drawing/2014/main" id="{25C37C5A-15E2-B74A-9ABA-F910AB1021B3}"/>
              </a:ext>
            </a:extLst>
          </p:cNvPr>
          <p:cNvSpPr>
            <a:spLocks noGrp="1"/>
          </p:cNvSpPr>
          <p:nvPr>
            <p:ph type="ctrTitle"/>
          </p:nvPr>
        </p:nvSpPr>
        <p:spPr>
          <a:xfrm>
            <a:off x="5239512" y="1660982"/>
            <a:ext cx="6519672" cy="1418094"/>
          </a:xfrm>
        </p:spPr>
        <p:txBody>
          <a:bodyPr/>
          <a:lstStyle/>
          <a:p>
            <a:pPr algn="l"/>
            <a:r>
              <a:rPr lang="en-US">
                <a:solidFill>
                  <a:srgbClr val="005596"/>
                </a:solidFill>
              </a:rPr>
              <a:t>Thank you!</a:t>
            </a:r>
          </a:p>
        </p:txBody>
      </p:sp>
      <p:pic>
        <p:nvPicPr>
          <p:cNvPr id="9" name="Picture 8">
            <a:extLst>
              <a:ext uri="{FF2B5EF4-FFF2-40B4-BE49-F238E27FC236}">
                <a16:creationId xmlns:a16="http://schemas.microsoft.com/office/drawing/2014/main" id="{27A5426F-0BDE-2048-A2DC-2B7597C8DD22}"/>
              </a:ext>
            </a:extLst>
          </p:cNvPr>
          <p:cNvPicPr>
            <a:picLocks noChangeAspect="1"/>
          </p:cNvPicPr>
          <p:nvPr/>
        </p:nvPicPr>
        <p:blipFill>
          <a:blip r:embed="rId4">
            <a:alphaModFix amt="25000"/>
            <a:extLst>
              <a:ext uri="{28A0092B-C50C-407E-A947-70E740481C1C}">
                <a14:useLocalDpi xmlns:a14="http://schemas.microsoft.com/office/drawing/2010/main"/>
              </a:ext>
            </a:extLst>
          </a:blip>
          <a:stretch>
            <a:fillRect/>
          </a:stretch>
        </p:blipFill>
        <p:spPr>
          <a:xfrm>
            <a:off x="324358" y="1770710"/>
            <a:ext cx="4435348" cy="4798240"/>
          </a:xfrm>
          <a:prstGeom prst="rect">
            <a:avLst/>
          </a:prstGeom>
        </p:spPr>
      </p:pic>
    </p:spTree>
    <p:extLst>
      <p:ext uri="{BB962C8B-B14F-4D97-AF65-F5344CB8AC3E}">
        <p14:creationId xmlns:p14="http://schemas.microsoft.com/office/powerpoint/2010/main" val="32919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18368F-B476-496C-A80C-BD86E3932302}"/>
              </a:ext>
            </a:extLst>
          </p:cNvPr>
          <p:cNvPicPr>
            <a:picLocks noChangeAspect="1"/>
          </p:cNvPicPr>
          <p:nvPr/>
        </p:nvPicPr>
        <p:blipFill>
          <a:blip r:embed="rId3"/>
          <a:stretch>
            <a:fillRect/>
          </a:stretch>
        </p:blipFill>
        <p:spPr>
          <a:xfrm>
            <a:off x="694871" y="1276170"/>
            <a:ext cx="4862286" cy="4825077"/>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A436F268-7E9C-2D79-D691-377E6106DAD2}"/>
              </a:ext>
            </a:extLst>
          </p:cNvPr>
          <p:cNvSpPr/>
          <p:nvPr/>
        </p:nvSpPr>
        <p:spPr>
          <a:xfrm>
            <a:off x="5612817" y="2876989"/>
            <a:ext cx="6505366" cy="1425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white"/>
                </a:solidFill>
                <a:latin typeface="Calibri" panose="020F0502020204030204"/>
              </a:rPr>
              <a:t>P</a:t>
            </a:r>
            <a:endParaRPr kumimoji="0" lang="en-CH"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071AEA4-DFB1-4BAA-6A03-0A9993E14A70}"/>
              </a:ext>
            </a:extLst>
          </p:cNvPr>
          <p:cNvSpPr txBox="1"/>
          <p:nvPr/>
        </p:nvSpPr>
        <p:spPr>
          <a:xfrm>
            <a:off x="5792560" y="2943948"/>
            <a:ext cx="5704569" cy="1200329"/>
          </a:xfrm>
          <a:prstGeom prst="rect">
            <a:avLst/>
          </a:prstGeom>
          <a:noFill/>
        </p:spPr>
        <p:txBody>
          <a:bodyPr wrap="square" rtlCol="0">
            <a:spAutoFit/>
          </a:bodyPr>
          <a:lstStyle/>
          <a:p>
            <a:r>
              <a:rPr lang="en-US" sz="3600" b="1"/>
              <a:t>What’s happened since we last met? Progress update</a:t>
            </a:r>
            <a:endParaRPr lang="en-CH" sz="3600" b="1"/>
          </a:p>
        </p:txBody>
      </p:sp>
    </p:spTree>
    <p:extLst>
      <p:ext uri="{BB962C8B-B14F-4D97-AF65-F5344CB8AC3E}">
        <p14:creationId xmlns:p14="http://schemas.microsoft.com/office/powerpoint/2010/main" val="20267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18368F-B476-496C-A80C-BD86E3932302}"/>
              </a:ext>
            </a:extLst>
          </p:cNvPr>
          <p:cNvPicPr>
            <a:picLocks noChangeAspect="1"/>
          </p:cNvPicPr>
          <p:nvPr/>
        </p:nvPicPr>
        <p:blipFill rotWithShape="1">
          <a:blip r:embed="rId3"/>
          <a:srcRect l="820" t="15742" r="-820" b="-15742"/>
          <a:stretch/>
        </p:blipFill>
        <p:spPr>
          <a:xfrm>
            <a:off x="323385" y="1535311"/>
            <a:ext cx="5363737" cy="5322689"/>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A436F268-7E9C-2D79-D691-377E6106DAD2}"/>
              </a:ext>
            </a:extLst>
          </p:cNvPr>
          <p:cNvSpPr/>
          <p:nvPr/>
        </p:nvSpPr>
        <p:spPr>
          <a:xfrm>
            <a:off x="6322826" y="1498152"/>
            <a:ext cx="4728033" cy="5237187"/>
          </a:xfrm>
          <a:prstGeom prst="rect">
            <a:avLst/>
          </a:prstGeom>
          <a:solidFill>
            <a:schemeClr val="bg1"/>
          </a:solidFill>
          <a:ln>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white"/>
                </a:solidFill>
                <a:latin typeface="Calibri" panose="020F0502020204030204"/>
              </a:rPr>
              <a:t>P</a:t>
            </a:r>
            <a:endParaRPr kumimoji="0" lang="en-CH" sz="1800" b="0"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071AEA4-DFB1-4BAA-6A03-0A9993E14A70}"/>
              </a:ext>
            </a:extLst>
          </p:cNvPr>
          <p:cNvSpPr txBox="1"/>
          <p:nvPr/>
        </p:nvSpPr>
        <p:spPr>
          <a:xfrm>
            <a:off x="6322826" y="1498152"/>
            <a:ext cx="4508704" cy="5262979"/>
          </a:xfrm>
          <a:prstGeom prst="rect">
            <a:avLst/>
          </a:prstGeom>
          <a:noFill/>
        </p:spPr>
        <p:txBody>
          <a:bodyPr wrap="square" rtlCol="0">
            <a:spAutoFit/>
          </a:bodyPr>
          <a:lstStyle/>
          <a:p>
            <a:pPr algn="ctr"/>
            <a:r>
              <a:rPr lang="en-US" sz="2800"/>
              <a:t>The Minamata Convention has nine provisions for the phase down of the use of dental amalgam in Annex A, Part II. At the second segment of the Conference of the Parties (COP 4.2), which took place in Bali (Indonesia) from 21–25 March 2022, two proposals to amend this section were up for discussion. </a:t>
            </a:r>
          </a:p>
        </p:txBody>
      </p:sp>
    </p:spTree>
    <p:extLst>
      <p:ext uri="{BB962C8B-B14F-4D97-AF65-F5344CB8AC3E}">
        <p14:creationId xmlns:p14="http://schemas.microsoft.com/office/powerpoint/2010/main" val="1703300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82B4-7B96-473F-875B-66A1CB2BBFF0}"/>
              </a:ext>
            </a:extLst>
          </p:cNvPr>
          <p:cNvSpPr>
            <a:spLocks noGrp="1"/>
          </p:cNvSpPr>
          <p:nvPr>
            <p:ph type="title"/>
          </p:nvPr>
        </p:nvSpPr>
        <p:spPr>
          <a:xfrm>
            <a:off x="475989" y="199286"/>
            <a:ext cx="9604011" cy="1205015"/>
          </a:xfrm>
        </p:spPr>
        <p:txBody>
          <a:bodyPr>
            <a:normAutofit/>
          </a:bodyPr>
          <a:lstStyle/>
          <a:p>
            <a:r>
              <a:rPr lang="en-US" sz="4000"/>
              <a:t>Information shared at NLO Forum 2021</a:t>
            </a:r>
          </a:p>
        </p:txBody>
      </p:sp>
      <p:sp>
        <p:nvSpPr>
          <p:cNvPr id="6" name="Google Shape;128;p20">
            <a:extLst>
              <a:ext uri="{FF2B5EF4-FFF2-40B4-BE49-F238E27FC236}">
                <a16:creationId xmlns:a16="http://schemas.microsoft.com/office/drawing/2014/main" id="{72D49513-6BB9-4B5E-B78A-C4EF53994085}"/>
              </a:ext>
            </a:extLst>
          </p:cNvPr>
          <p:cNvSpPr txBox="1">
            <a:spLocks/>
          </p:cNvSpPr>
          <p:nvPr/>
        </p:nvSpPr>
        <p:spPr>
          <a:xfrm>
            <a:off x="265043" y="1404301"/>
            <a:ext cx="7826334" cy="5254413"/>
          </a:xfrm>
          <a:prstGeom prst="rect">
            <a:avLst/>
          </a:prstGeom>
          <a:noFill/>
          <a:ln>
            <a:noFill/>
          </a:ln>
        </p:spPr>
        <p:txBody>
          <a:bodyPr spcFirstLastPara="1" vert="horz" wrap="square" lIns="91433" tIns="45700" rIns="91433" bIns="45700" rtlCol="0"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03195" marR="0" lvl="0" indent="0" algn="l" defTabSz="914377" rtl="0" eaLnBrk="1" fontAlgn="auto" latinLnBrk="0" hangingPunct="1">
              <a:lnSpc>
                <a:spcPct val="115000"/>
              </a:lnSpc>
              <a:spcBef>
                <a:spcPts val="0"/>
              </a:spcBef>
              <a:spcAft>
                <a:spcPts val="0"/>
              </a:spcAft>
              <a:buClr>
                <a:srgbClr val="1D1C1D"/>
              </a:buClr>
              <a:buSzPts val="1200"/>
              <a:buNone/>
              <a:tabLst/>
              <a:defRPr/>
            </a:pPr>
            <a:r>
              <a:rPr kumimoji="0" lang="en-US" sz="2400" b="1" i="0" u="none" strike="noStrike" kern="1200" cap="none" spc="0" normalizeH="0" baseline="0" noProof="0">
                <a:ln>
                  <a:noFill/>
                </a:ln>
                <a:effectLst/>
                <a:uLnTx/>
                <a:uFillTx/>
                <a:latin typeface="Calibri" panose="020F0502020204030204"/>
                <a:ea typeface="+mn-ea"/>
                <a:cs typeface="Calibri"/>
                <a:sym typeface="Calibri"/>
              </a:rPr>
              <a:t>Two amendment proposals affecting Annex A, Part II</a:t>
            </a:r>
            <a:r>
              <a:rPr kumimoji="0" lang="en-US" sz="2400" b="0" i="0" u="none" strike="noStrike" kern="1200" cap="none" spc="0" normalizeH="0" baseline="0" noProof="0">
                <a:ln>
                  <a:noFill/>
                </a:ln>
                <a:solidFill>
                  <a:srgbClr val="1D1C1D"/>
                </a:solidFill>
                <a:effectLst/>
                <a:uLnTx/>
                <a:uFillTx/>
                <a:latin typeface="Calibri" panose="020F0502020204030204"/>
                <a:ea typeface="+mn-ea"/>
                <a:cs typeface="Calibri"/>
                <a:sym typeface="Calibri"/>
              </a:rPr>
              <a:t>:</a:t>
            </a:r>
          </a:p>
          <a:p>
            <a:pPr marL="203195" marR="0" lvl="0" indent="0" algn="l" defTabSz="914377" rtl="0" eaLnBrk="1" fontAlgn="auto" latinLnBrk="0" hangingPunct="1">
              <a:lnSpc>
                <a:spcPct val="115000"/>
              </a:lnSpc>
              <a:spcBef>
                <a:spcPts val="0"/>
              </a:spcBef>
              <a:spcAft>
                <a:spcPts val="0"/>
              </a:spcAft>
              <a:buClr>
                <a:srgbClr val="1D1C1D"/>
              </a:buClr>
              <a:buSzPts val="1200"/>
              <a:buNone/>
              <a:tabLst/>
              <a:defRPr/>
            </a:pPr>
            <a:endParaRPr kumimoji="0" lang="en-US" sz="1800" b="1" i="0" u="sng" strike="noStrike" kern="1200" cap="none" spc="0" normalizeH="0" baseline="0" noProof="0">
              <a:ln>
                <a:noFill/>
              </a:ln>
              <a:solidFill>
                <a:srgbClr val="00538F"/>
              </a:solidFill>
              <a:effectLst/>
              <a:uLnTx/>
              <a:uFillTx/>
              <a:latin typeface="Calibri" panose="020F0502020204030204"/>
              <a:ea typeface="+mn-ea"/>
              <a:cs typeface="Calibri"/>
              <a:sym typeface="Calibri"/>
            </a:endParaRPr>
          </a:p>
          <a:p>
            <a:pPr marL="203195" marR="0" lvl="0" indent="0" algn="l" defTabSz="914377" rtl="0" eaLnBrk="1" fontAlgn="auto" latinLnBrk="0" hangingPunct="1">
              <a:lnSpc>
                <a:spcPct val="115000"/>
              </a:lnSpc>
              <a:spcBef>
                <a:spcPts val="0"/>
              </a:spcBef>
              <a:spcAft>
                <a:spcPts val="0"/>
              </a:spcAft>
              <a:buClr>
                <a:srgbClr val="1D1C1D"/>
              </a:buClr>
              <a:buSzPts val="1200"/>
              <a:buNone/>
              <a:tabLst/>
              <a:defRPr/>
            </a:pPr>
            <a:r>
              <a:rPr kumimoji="0" lang="en-US" sz="2000" b="1" i="0" u="sng" strike="noStrike" kern="1200" cap="none" spc="0" normalizeH="0" baseline="0" noProof="0">
                <a:ln>
                  <a:noFill/>
                </a:ln>
                <a:solidFill>
                  <a:srgbClr val="00538F"/>
                </a:solidFill>
                <a:effectLst/>
                <a:uLnTx/>
                <a:uFillTx/>
                <a:latin typeface="Calibri" panose="020F0502020204030204"/>
                <a:ea typeface="+mn-ea"/>
                <a:cs typeface="Calibri"/>
                <a:sym typeface="Calibri"/>
              </a:rPr>
              <a:t>EU Member States</a:t>
            </a:r>
            <a:r>
              <a:rPr kumimoji="0" lang="en-US" sz="2000" b="1" i="0" u="none" strike="noStrike" kern="1200" cap="none" spc="0" normalizeH="0" baseline="0" noProof="0">
                <a:ln>
                  <a:noFill/>
                </a:ln>
                <a:solidFill>
                  <a:srgbClr val="00538F"/>
                </a:solidFill>
                <a:effectLst/>
                <a:uLnTx/>
                <a:uFillTx/>
                <a:latin typeface="Calibri" panose="020F0502020204030204"/>
                <a:ea typeface="+mn-ea"/>
                <a:cs typeface="Calibri"/>
                <a:sym typeface="Calibri"/>
              </a:rPr>
              <a:t>: </a:t>
            </a:r>
          </a:p>
          <a:p>
            <a:pPr marL="203195" indent="0" defTabSz="914377">
              <a:lnSpc>
                <a:spcPct val="115000"/>
              </a:lnSpc>
              <a:spcBef>
                <a:spcPts val="0"/>
              </a:spcBef>
              <a:buClr>
                <a:srgbClr val="1D1C1D"/>
              </a:buClr>
              <a:buSzPct val="84000"/>
              <a:buNone/>
              <a:defRPr/>
            </a:pPr>
            <a:r>
              <a:rPr kumimoji="0" lang="en-US" sz="2000" b="1" i="0" u="none" strike="noStrike" kern="1200" cap="none" spc="0" normalizeH="0" baseline="0" noProof="0">
                <a:ln>
                  <a:noFill/>
                </a:ln>
                <a:effectLst/>
                <a:uLnTx/>
                <a:uFillTx/>
                <a:latin typeface="Calibri" panose="020F0502020204030204"/>
                <a:ea typeface="+mn-ea"/>
                <a:cs typeface="Calibri"/>
                <a:sym typeface="Calibri"/>
              </a:rPr>
              <a:t>Complemented existing language &amp; restricted phase-down approach by 2024:</a:t>
            </a:r>
          </a:p>
          <a:p>
            <a:pPr marL="488945" indent="-285750" defTabSz="914377">
              <a:lnSpc>
                <a:spcPct val="115000"/>
              </a:lnSpc>
              <a:spcBef>
                <a:spcPts val="0"/>
              </a:spcBef>
              <a:buClr>
                <a:srgbClr val="1D1C1D"/>
              </a:buClr>
              <a:buSzPct val="84000"/>
              <a:defRPr/>
            </a:pPr>
            <a:r>
              <a:rPr kumimoji="0" lang="en-US" sz="2000" b="0" i="0" u="none" strike="noStrike" kern="1200" cap="none" spc="0" normalizeH="0" baseline="0" noProof="0">
                <a:ln>
                  <a:noFill/>
                </a:ln>
                <a:effectLst/>
                <a:uLnTx/>
                <a:uFillTx/>
                <a:latin typeface="Calibri" panose="020F0502020204030204"/>
                <a:ea typeface="+mn-ea"/>
                <a:cs typeface="Calibri"/>
                <a:sym typeface="Calibri"/>
              </a:rPr>
              <a:t>only allow pre-dosed encapsulated form of amalgam (no bulk form)</a:t>
            </a:r>
          </a:p>
          <a:p>
            <a:pPr marL="488945" indent="-285750" defTabSz="914377">
              <a:lnSpc>
                <a:spcPct val="115000"/>
              </a:lnSpc>
              <a:spcBef>
                <a:spcPts val="0"/>
              </a:spcBef>
              <a:buClr>
                <a:srgbClr val="1D1C1D"/>
              </a:buClr>
              <a:buSzPct val="84000"/>
              <a:defRPr/>
            </a:pPr>
            <a:r>
              <a:rPr kumimoji="0" lang="en-US" sz="2000" b="0" i="0" u="none" strike="noStrike" kern="1200" cap="none" spc="0" normalizeH="0" baseline="0" noProof="0">
                <a:ln>
                  <a:noFill/>
                </a:ln>
                <a:effectLst/>
                <a:uLnTx/>
                <a:uFillTx/>
                <a:latin typeface="Calibri" panose="020F0502020204030204"/>
                <a:ea typeface="+mn-ea"/>
                <a:cs typeface="Calibri"/>
                <a:sym typeface="Calibri"/>
              </a:rPr>
              <a:t>ensure use of quality amalgam separators</a:t>
            </a:r>
          </a:p>
          <a:p>
            <a:pPr marL="488945" indent="-285750" defTabSz="914377">
              <a:lnSpc>
                <a:spcPct val="115000"/>
              </a:lnSpc>
              <a:spcBef>
                <a:spcPts val="0"/>
              </a:spcBef>
              <a:buClr>
                <a:srgbClr val="1D1C1D"/>
              </a:buClr>
              <a:buSzPct val="84000"/>
              <a:defRPr/>
            </a:pPr>
            <a:r>
              <a:rPr kumimoji="0" lang="en-US" sz="2000" b="0" i="0" u="none" strike="noStrike" kern="1200" cap="none" spc="0" normalizeH="0" baseline="0" noProof="0">
                <a:ln>
                  <a:noFill/>
                </a:ln>
                <a:effectLst/>
                <a:uLnTx/>
                <a:uFillTx/>
                <a:latin typeface="Calibri" panose="020F0502020204030204"/>
                <a:ea typeface="+mn-ea"/>
                <a:cs typeface="Calibri"/>
                <a:sym typeface="Calibri"/>
              </a:rPr>
              <a:t>forbid use in deciduous teeth, in children under 15 years &amp; pregnant or breastfeeding women (except when deemed strictly necessary by the dental practitioner)</a:t>
            </a:r>
          </a:p>
          <a:p>
            <a:pPr marL="203195" indent="0" defTabSz="914377">
              <a:lnSpc>
                <a:spcPct val="115000"/>
              </a:lnSpc>
              <a:spcBef>
                <a:spcPts val="0"/>
              </a:spcBef>
              <a:buClr>
                <a:srgbClr val="1D1C1D"/>
              </a:buClr>
              <a:buSzPct val="84000"/>
              <a:buNone/>
              <a:defRPr/>
            </a:pPr>
            <a:r>
              <a:rPr kumimoji="0" lang="en-US" sz="2000" b="1" i="0" u="none" strike="noStrike" kern="1200" cap="none" spc="0" normalizeH="0" baseline="0" noProof="0">
                <a:ln>
                  <a:noFill/>
                </a:ln>
                <a:solidFill>
                  <a:srgbClr val="00538F"/>
                </a:solidFill>
                <a:effectLst/>
                <a:uLnTx/>
                <a:uFillTx/>
                <a:latin typeface="Calibri" panose="020F0502020204030204"/>
                <a:ea typeface="+mn-ea"/>
                <a:cs typeface="Calibri"/>
                <a:sym typeface="Calibri"/>
                <a:hlinkClick r:id="rId3">
                  <a:extLst>
                    <a:ext uri="{A12FA001-AC4F-418D-AE19-62706E023703}">
                      <ahyp:hlinkClr xmlns:ahyp="http://schemas.microsoft.com/office/drawing/2018/hyperlinkcolor" val="tx"/>
                    </a:ext>
                  </a:extLst>
                </a:hlinkClick>
              </a:rPr>
              <a:t>Africa region</a:t>
            </a:r>
            <a:r>
              <a:rPr kumimoji="0" lang="en-US" sz="2000" b="1" i="0" u="none" strike="noStrike" kern="1200" cap="none" spc="0" normalizeH="0" baseline="0" noProof="0">
                <a:ln>
                  <a:noFill/>
                </a:ln>
                <a:solidFill>
                  <a:srgbClr val="00538F"/>
                </a:solidFill>
                <a:effectLst/>
                <a:uLnTx/>
                <a:uFillTx/>
                <a:latin typeface="Calibri" panose="020F0502020204030204"/>
                <a:ea typeface="+mn-ea"/>
                <a:cs typeface="Calibri"/>
                <a:sym typeface="Calibri"/>
              </a:rPr>
              <a:t> (Botswana, Burkina Faso &amp; Madagascar):</a:t>
            </a:r>
          </a:p>
          <a:p>
            <a:pPr marL="203195" indent="0" defTabSz="914377">
              <a:lnSpc>
                <a:spcPct val="115000"/>
              </a:lnSpc>
              <a:spcBef>
                <a:spcPts val="0"/>
              </a:spcBef>
              <a:buClr>
                <a:srgbClr val="1D1C1D"/>
              </a:buClr>
              <a:buSzPct val="84000"/>
              <a:buNone/>
              <a:defRPr/>
            </a:pPr>
            <a:r>
              <a:rPr kumimoji="0" lang="en-US" sz="2000" b="1" i="0" u="none" strike="noStrike" kern="1200" cap="none" spc="0" normalizeH="0" baseline="0" noProof="0">
                <a:ln>
                  <a:noFill/>
                </a:ln>
                <a:solidFill>
                  <a:srgbClr val="1D1C1D"/>
                </a:solidFill>
                <a:effectLst/>
                <a:uLnTx/>
                <a:uFillTx/>
                <a:latin typeface="Calibri" panose="020F0502020204030204"/>
                <a:ea typeface="+mn-ea"/>
                <a:cs typeface="Calibri"/>
                <a:sym typeface="Calibri"/>
              </a:rPr>
              <a:t>Replaced existing language, asking phase-out by 2029</a:t>
            </a:r>
          </a:p>
          <a:p>
            <a:pPr marL="546095" indent="-342900" defTabSz="914377">
              <a:lnSpc>
                <a:spcPct val="115000"/>
              </a:lnSpc>
              <a:spcBef>
                <a:spcPts val="0"/>
              </a:spcBef>
              <a:buClr>
                <a:srgbClr val="1D1C1D"/>
              </a:buClr>
              <a:buSzPct val="84000"/>
              <a:defRPr/>
            </a:pPr>
            <a:r>
              <a:rPr lang="en-US" sz="2000">
                <a:solidFill>
                  <a:srgbClr val="1D1C1D"/>
                </a:solidFill>
                <a:latin typeface="Calibri" panose="020F0502020204030204"/>
                <a:cs typeface="Calibri"/>
                <a:sym typeface="Calibri"/>
              </a:rPr>
              <a:t>R</a:t>
            </a:r>
            <a:r>
              <a:rPr kumimoji="0" lang="en-US" sz="2000" b="0" i="0" u="none" strike="noStrike" kern="1200" cap="none" spc="0" normalizeH="0" baseline="0" noProof="0" err="1">
                <a:ln>
                  <a:noFill/>
                </a:ln>
                <a:solidFill>
                  <a:srgbClr val="1D1C1D"/>
                </a:solidFill>
                <a:effectLst/>
                <a:uLnTx/>
                <a:uFillTx/>
                <a:latin typeface="Calibri" panose="020F0502020204030204"/>
                <a:ea typeface="+mn-ea"/>
                <a:cs typeface="Calibri"/>
                <a:sym typeface="Calibri"/>
              </a:rPr>
              <a:t>emoves</a:t>
            </a:r>
            <a:r>
              <a:rPr kumimoji="0" lang="en-US" sz="2000" b="0" i="0" u="none" strike="noStrike" kern="1200" cap="none" spc="0" normalizeH="0" baseline="0" noProof="0">
                <a:ln>
                  <a:noFill/>
                </a:ln>
                <a:solidFill>
                  <a:srgbClr val="1D1C1D"/>
                </a:solidFill>
                <a:effectLst/>
                <a:uLnTx/>
                <a:uFillTx/>
                <a:latin typeface="Calibri" panose="020F0502020204030204"/>
                <a:ea typeface="+mn-ea"/>
                <a:cs typeface="Calibri"/>
                <a:sym typeface="Calibri"/>
              </a:rPr>
              <a:t> any language on investing in prevention/oral health promotion, alternative materials research, and waste management</a:t>
            </a:r>
          </a:p>
          <a:p>
            <a:pPr marL="488945" indent="-285750" defTabSz="914377">
              <a:lnSpc>
                <a:spcPct val="115000"/>
              </a:lnSpc>
              <a:spcBef>
                <a:spcPts val="0"/>
              </a:spcBef>
              <a:buClr>
                <a:srgbClr val="1D1C1D"/>
              </a:buClr>
              <a:buSzPct val="84000"/>
              <a:defRPr/>
            </a:pPr>
            <a:endParaRPr kumimoji="0" lang="en-US" sz="1733" b="0" i="0" u="none" strike="noStrike" kern="1200" cap="none" spc="0" normalizeH="0" baseline="0" noProof="0">
              <a:ln>
                <a:noFill/>
              </a:ln>
              <a:effectLst/>
              <a:uLnTx/>
              <a:uFillTx/>
              <a:latin typeface="Calibri" panose="020F0502020204030204"/>
              <a:ea typeface="+mn-ea"/>
              <a:cs typeface="Calibri"/>
              <a:sym typeface="Calibri"/>
            </a:endParaRPr>
          </a:p>
        </p:txBody>
      </p:sp>
      <p:pic>
        <p:nvPicPr>
          <p:cNvPr id="5" name="Picture 4">
            <a:extLst>
              <a:ext uri="{FF2B5EF4-FFF2-40B4-BE49-F238E27FC236}">
                <a16:creationId xmlns:a16="http://schemas.microsoft.com/office/drawing/2014/main" id="{1D5033B7-9B73-41C3-9BB7-CBA0DED78DB7}"/>
              </a:ext>
            </a:extLst>
          </p:cNvPr>
          <p:cNvPicPr>
            <a:picLocks noChangeAspect="1"/>
          </p:cNvPicPr>
          <p:nvPr/>
        </p:nvPicPr>
        <p:blipFill>
          <a:blip r:embed="rId4"/>
          <a:stretch>
            <a:fillRect/>
          </a:stretch>
        </p:blipFill>
        <p:spPr>
          <a:xfrm>
            <a:off x="8337647" y="2079253"/>
            <a:ext cx="3484706" cy="34580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073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3702C-ACA5-C389-52CC-856984D308A0}"/>
              </a:ext>
            </a:extLst>
          </p:cNvPr>
          <p:cNvSpPr>
            <a:spLocks noGrp="1"/>
          </p:cNvSpPr>
          <p:nvPr>
            <p:ph type="title"/>
          </p:nvPr>
        </p:nvSpPr>
        <p:spPr>
          <a:xfrm>
            <a:off x="474663" y="254930"/>
            <a:ext cx="9604800" cy="1206000"/>
          </a:xfrm>
        </p:spPr>
        <p:txBody>
          <a:bodyPr vert="horz" lIns="91440" tIns="45720" rIns="91440" bIns="45720" rtlCol="0" anchor="b">
            <a:normAutofit/>
          </a:bodyPr>
          <a:lstStyle/>
          <a:p>
            <a:r>
              <a:rPr lang="en-US"/>
              <a:t>We asked members to</a:t>
            </a:r>
          </a:p>
        </p:txBody>
      </p:sp>
      <p:pic>
        <p:nvPicPr>
          <p:cNvPr id="7" name="Content Placeholder 3">
            <a:extLst>
              <a:ext uri="{FF2B5EF4-FFF2-40B4-BE49-F238E27FC236}">
                <a16:creationId xmlns:a16="http://schemas.microsoft.com/office/drawing/2014/main" id="{2539A1B8-C310-7A1F-F23C-DC76EB26BFFD}"/>
              </a:ext>
            </a:extLst>
          </p:cNvPr>
          <p:cNvPicPr>
            <a:picLocks noChangeAspect="1"/>
          </p:cNvPicPr>
          <p:nvPr/>
        </p:nvPicPr>
        <p:blipFill>
          <a:blip r:embed="rId3"/>
          <a:stretch>
            <a:fillRect/>
          </a:stretch>
        </p:blipFill>
        <p:spPr>
          <a:xfrm>
            <a:off x="6339922" y="2245712"/>
            <a:ext cx="5593995" cy="3006772"/>
          </a:xfrm>
          <a:prstGeom prst="rect">
            <a:avLst/>
          </a:prstGeom>
          <a:ln>
            <a:noFill/>
          </a:ln>
          <a:effectLst>
            <a:outerShdw blurRad="292100" dist="139700" dir="2700000" algn="tl" rotWithShape="0">
              <a:srgbClr val="333333">
                <a:alpha val="65000"/>
              </a:srgbClr>
            </a:outerShdw>
          </a:effectLst>
        </p:spPr>
      </p:pic>
      <p:sp>
        <p:nvSpPr>
          <p:cNvPr id="11" name="Content Placeholder 10">
            <a:extLst>
              <a:ext uri="{FF2B5EF4-FFF2-40B4-BE49-F238E27FC236}">
                <a16:creationId xmlns:a16="http://schemas.microsoft.com/office/drawing/2014/main" id="{90473A23-1B7D-7722-AAD5-83FD7AC3FA98}"/>
              </a:ext>
            </a:extLst>
          </p:cNvPr>
          <p:cNvSpPr>
            <a:spLocks noGrp="1"/>
          </p:cNvSpPr>
          <p:nvPr>
            <p:ph sz="half" idx="1"/>
          </p:nvPr>
        </p:nvSpPr>
        <p:spPr>
          <a:xfrm>
            <a:off x="474663" y="1595438"/>
            <a:ext cx="5508625" cy="4581525"/>
          </a:xfrm>
          <a:prstGeom prst="roundRect">
            <a:avLst/>
          </a:prstGeom>
          <a:solidFill>
            <a:srgbClr val="00538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70000" lnSpcReduction="20000"/>
          </a:bodyPr>
          <a:lstStyle/>
          <a:p>
            <a:pPr>
              <a:lnSpc>
                <a:spcPct val="110000"/>
              </a:lnSpc>
            </a:pPr>
            <a:r>
              <a:rPr lang="en-US" sz="4400"/>
              <a:t>UNDERSTAND your  government’s position</a:t>
            </a:r>
          </a:p>
          <a:p>
            <a:pPr>
              <a:lnSpc>
                <a:spcPct val="110000"/>
              </a:lnSpc>
            </a:pPr>
            <a:r>
              <a:rPr lang="en-US" sz="4400"/>
              <a:t>GET INVOLVED in advocacy for a phase-down approach </a:t>
            </a:r>
          </a:p>
          <a:p>
            <a:pPr>
              <a:lnSpc>
                <a:spcPct val="110000"/>
              </a:lnSpc>
            </a:pPr>
            <a:r>
              <a:rPr lang="en-US" sz="4400"/>
              <a:t>CONNECT your Ministries of Health and Environment and plan strategies together</a:t>
            </a:r>
          </a:p>
        </p:txBody>
      </p:sp>
    </p:spTree>
    <p:extLst>
      <p:ext uri="{BB962C8B-B14F-4D97-AF65-F5344CB8AC3E}">
        <p14:creationId xmlns:p14="http://schemas.microsoft.com/office/powerpoint/2010/main" val="368717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1D875F4-225E-BBB8-2DDB-BA430EDBE188}"/>
              </a:ext>
            </a:extLst>
          </p:cNvPr>
          <p:cNvSpPr txBox="1"/>
          <p:nvPr/>
        </p:nvSpPr>
        <p:spPr>
          <a:xfrm>
            <a:off x="553144" y="523011"/>
            <a:ext cx="8450179" cy="58477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a:ln>
                  <a:noFill/>
                </a:ln>
                <a:solidFill>
                  <a:prstClr val="white"/>
                </a:solidFill>
                <a:effectLst/>
                <a:uLnTx/>
                <a:uFillTx/>
                <a:latin typeface="Calibri" panose="020F0502020204030204"/>
                <a:ea typeface="+mn-ea"/>
                <a:cs typeface="+mn-cs"/>
              </a:rPr>
              <a:t>Influence policies: UNEP (Minamata Convention)</a:t>
            </a:r>
            <a:endParaRPr kumimoji="0" lang="en-CH" sz="32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Diagram 7">
            <a:extLst>
              <a:ext uri="{FF2B5EF4-FFF2-40B4-BE49-F238E27FC236}">
                <a16:creationId xmlns:a16="http://schemas.microsoft.com/office/drawing/2014/main" id="{3776B129-E724-2BE4-E414-AD9B057BFC1E}"/>
              </a:ext>
            </a:extLst>
          </p:cNvPr>
          <p:cNvGraphicFramePr/>
          <p:nvPr>
            <p:extLst>
              <p:ext uri="{D42A27DB-BD31-4B8C-83A1-F6EECF244321}">
                <p14:modId xmlns:p14="http://schemas.microsoft.com/office/powerpoint/2010/main" val="253491404"/>
              </p:ext>
            </p:extLst>
          </p:nvPr>
        </p:nvGraphicFramePr>
        <p:xfrm>
          <a:off x="341191" y="1348236"/>
          <a:ext cx="11669151" cy="2997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8648324B-46D1-A4E5-C05E-135DC5552449}"/>
              </a:ext>
            </a:extLst>
          </p:cNvPr>
          <p:cNvSpPr>
            <a:spLocks noGrp="1"/>
          </p:cNvSpPr>
          <p:nvPr>
            <p:ph type="title"/>
          </p:nvPr>
        </p:nvSpPr>
        <p:spPr>
          <a:xfrm>
            <a:off x="475200" y="212400"/>
            <a:ext cx="9604800" cy="1206000"/>
          </a:xfrm>
        </p:spPr>
        <p:txBody>
          <a:bodyPr>
            <a:normAutofit/>
          </a:bodyPr>
          <a:lstStyle/>
          <a:p>
            <a:r>
              <a:rPr lang="en-US"/>
              <a:t>Our strategies: status update Minamata </a:t>
            </a:r>
            <a:endParaRPr lang="en-CH"/>
          </a:p>
        </p:txBody>
      </p:sp>
      <p:pic>
        <p:nvPicPr>
          <p:cNvPr id="4" name="Picture 3">
            <a:extLst>
              <a:ext uri="{FF2B5EF4-FFF2-40B4-BE49-F238E27FC236}">
                <a16:creationId xmlns:a16="http://schemas.microsoft.com/office/drawing/2014/main" id="{15AFEE8C-E7C3-3532-32E5-BC08BD9D6309}"/>
              </a:ext>
            </a:extLst>
          </p:cNvPr>
          <p:cNvPicPr>
            <a:picLocks noChangeAspect="1"/>
          </p:cNvPicPr>
          <p:nvPr/>
        </p:nvPicPr>
        <p:blipFill rotWithShape="1">
          <a:blip r:embed="rId8"/>
          <a:srcRect l="29913" t="11372" r="33372" b="3983"/>
          <a:stretch/>
        </p:blipFill>
        <p:spPr>
          <a:xfrm>
            <a:off x="9012755" y="3598866"/>
            <a:ext cx="2516034" cy="314952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F1CD47D9-6A0C-4D94-2FFE-BFAD70355B71}"/>
              </a:ext>
            </a:extLst>
          </p:cNvPr>
          <p:cNvPicPr>
            <a:picLocks noChangeAspect="1"/>
          </p:cNvPicPr>
          <p:nvPr/>
        </p:nvPicPr>
        <p:blipFill rotWithShape="1">
          <a:blip r:embed="rId9"/>
          <a:srcRect l="36382" t="25588" r="38300" b="6606"/>
          <a:stretch/>
        </p:blipFill>
        <p:spPr>
          <a:xfrm>
            <a:off x="1921228" y="3824625"/>
            <a:ext cx="2051955" cy="2945278"/>
          </a:xfrm>
          <a:prstGeom prst="rect">
            <a:avLst/>
          </a:prstGeom>
          <a:ln>
            <a:noFill/>
          </a:ln>
          <a:effectLst>
            <a:outerShdw blurRad="292100" dist="139700" dir="2700000" algn="tl" rotWithShape="0">
              <a:srgbClr val="333333">
                <a:alpha val="65000"/>
              </a:srgbClr>
            </a:outerShdw>
          </a:effectLst>
        </p:spPr>
      </p:pic>
      <p:pic>
        <p:nvPicPr>
          <p:cNvPr id="1026" name="Picture 2" descr="Image result for webinar images">
            <a:extLst>
              <a:ext uri="{FF2B5EF4-FFF2-40B4-BE49-F238E27FC236}">
                <a16:creationId xmlns:a16="http://schemas.microsoft.com/office/drawing/2014/main" id="{DCA577F9-728C-4971-4DDB-387EF5FF961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5200" y="3824625"/>
            <a:ext cx="2284449" cy="15229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1AFC5A8B-9188-8083-D8BA-AC42021F8114}"/>
              </a:ext>
            </a:extLst>
          </p:cNvPr>
          <p:cNvPicPr>
            <a:picLocks noChangeAspect="1"/>
          </p:cNvPicPr>
          <p:nvPr/>
        </p:nvPicPr>
        <p:blipFill>
          <a:blip r:embed="rId11"/>
          <a:stretch>
            <a:fillRect/>
          </a:stretch>
        </p:blipFill>
        <p:spPr>
          <a:xfrm>
            <a:off x="4411318" y="4036729"/>
            <a:ext cx="3676828" cy="20682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907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a:t>Advocacy in action</a:t>
            </a:r>
            <a:endParaRPr lang="fr-CH" sz="4000"/>
          </a:p>
        </p:txBody>
      </p:sp>
      <p:sp>
        <p:nvSpPr>
          <p:cNvPr id="4" name="Content Placeholder 3">
            <a:extLst>
              <a:ext uri="{FF2B5EF4-FFF2-40B4-BE49-F238E27FC236}">
                <a16:creationId xmlns:a16="http://schemas.microsoft.com/office/drawing/2014/main" id="{EAE4DD5D-086A-4148-B1CE-F719C30DEDDF}"/>
              </a:ext>
            </a:extLst>
          </p:cNvPr>
          <p:cNvSpPr>
            <a:spLocks noGrp="1"/>
          </p:cNvSpPr>
          <p:nvPr>
            <p:ph idx="1"/>
          </p:nvPr>
        </p:nvSpPr>
        <p:spPr>
          <a:xfrm>
            <a:off x="475990" y="1537189"/>
            <a:ext cx="7467860" cy="4462758"/>
          </a:xfrm>
        </p:spPr>
        <p:txBody>
          <a:bodyPr>
            <a:noAutofit/>
          </a:bodyPr>
          <a:lstStyle/>
          <a:p>
            <a:pPr marL="0" indent="0">
              <a:buNone/>
            </a:pPr>
            <a:r>
              <a:rPr lang="en-US" sz="2400" b="1">
                <a:solidFill>
                  <a:srgbClr val="C00000"/>
                </a:solidFill>
              </a:rPr>
              <a:t>21–25 March in Bali, Indonesia</a:t>
            </a:r>
          </a:p>
          <a:p>
            <a:r>
              <a:rPr lang="en-US" sz="2400"/>
              <a:t>FDI HQ followed COP4.2 online, and we were represented onsite by 2 members of the </a:t>
            </a:r>
            <a:r>
              <a:rPr lang="en-US" sz="2400" b="1"/>
              <a:t>Indonesian Dental Association</a:t>
            </a:r>
            <a:r>
              <a:rPr lang="en-US" sz="2400"/>
              <a:t>: Dr Rudi Wigianto, Dr Armelia Sari </a:t>
            </a:r>
            <a:r>
              <a:rPr lang="en-US" sz="2400" err="1"/>
              <a:t>Widyarman</a:t>
            </a:r>
            <a:r>
              <a:rPr lang="en-US" sz="2400"/>
              <a:t>.</a:t>
            </a:r>
          </a:p>
          <a:p>
            <a:r>
              <a:rPr lang="en-US" sz="2400" b="1"/>
              <a:t>Many Parties shared their concerns</a:t>
            </a:r>
            <a:r>
              <a:rPr lang="en-US" sz="2400"/>
              <a:t> about the restrictiveness of the African and EU amendment proposals, asking for the review of annexes A and B to consider different national circumstances.</a:t>
            </a:r>
          </a:p>
          <a:p>
            <a:r>
              <a:rPr lang="en-US" sz="2400"/>
              <a:t>Negotiations to review annexes A and B were followed closely and </a:t>
            </a:r>
            <a:r>
              <a:rPr lang="en-US" sz="2400" b="1"/>
              <a:t>Prof. Gottfried Schmalz </a:t>
            </a:r>
            <a:r>
              <a:rPr lang="en-US" sz="2400"/>
              <a:t>made one intervention on behalf of FDI and IADR during the discussions.</a:t>
            </a:r>
          </a:p>
        </p:txBody>
      </p:sp>
      <p:pic>
        <p:nvPicPr>
          <p:cNvPr id="5" name="Picture 4">
            <a:extLst>
              <a:ext uri="{FF2B5EF4-FFF2-40B4-BE49-F238E27FC236}">
                <a16:creationId xmlns:a16="http://schemas.microsoft.com/office/drawing/2014/main" id="{3D04D5FC-5ACA-4630-9FE2-D862B3D86805}"/>
              </a:ext>
            </a:extLst>
          </p:cNvPr>
          <p:cNvPicPr>
            <a:picLocks noChangeAspect="1"/>
          </p:cNvPicPr>
          <p:nvPr/>
        </p:nvPicPr>
        <p:blipFill>
          <a:blip r:embed="rId3"/>
          <a:stretch>
            <a:fillRect/>
          </a:stretch>
        </p:blipFill>
        <p:spPr>
          <a:xfrm>
            <a:off x="7943850" y="1165158"/>
            <a:ext cx="2673524" cy="373049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23F13BB-A4E0-475A-90DC-5830A7AED2F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2013" y="4027619"/>
            <a:ext cx="3233997" cy="19723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9404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30B2B-0864-BF6D-EA15-A01DFA3D0FF4}"/>
              </a:ext>
            </a:extLst>
          </p:cNvPr>
          <p:cNvSpPr>
            <a:spLocks noGrp="1"/>
          </p:cNvSpPr>
          <p:nvPr>
            <p:ph type="title"/>
          </p:nvPr>
        </p:nvSpPr>
        <p:spPr/>
        <p:txBody>
          <a:bodyPr>
            <a:normAutofit/>
          </a:bodyPr>
          <a:lstStyle/>
          <a:p>
            <a:r>
              <a:rPr lang="en-US"/>
              <a:t>Our impact: highlights</a:t>
            </a:r>
            <a:endParaRPr lang="en-CH"/>
          </a:p>
        </p:txBody>
      </p:sp>
      <p:pic>
        <p:nvPicPr>
          <p:cNvPr id="1032" name="Picture 8" descr="1,075,604 Target Stock Photos and Images - 123RF">
            <a:extLst>
              <a:ext uri="{FF2B5EF4-FFF2-40B4-BE49-F238E27FC236}">
                <a16:creationId xmlns:a16="http://schemas.microsoft.com/office/drawing/2014/main" id="{E9CF6A9B-DA6E-2265-1AC9-774C2130E9E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75200" y="1727173"/>
            <a:ext cx="4286250" cy="428625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303D1A6E-8C5D-77D2-7F56-3E697879D83A}"/>
              </a:ext>
            </a:extLst>
          </p:cNvPr>
          <p:cNvSpPr txBox="1">
            <a:spLocks noGrp="1"/>
          </p:cNvSpPr>
          <p:nvPr>
            <p:ph sz="half" idx="2"/>
          </p:nvPr>
        </p:nvSpPr>
        <p:spPr>
          <a:xfrm>
            <a:off x="4811151" y="1587792"/>
            <a:ext cx="6905649" cy="4948180"/>
          </a:xfrm>
          <a:prstGeom prst="rect">
            <a:avLst/>
          </a:prstGeom>
          <a:solidFill>
            <a:srgbClr val="FFC000"/>
          </a:solidFill>
          <a:scene3d>
            <a:camera prst="orthographicFront"/>
            <a:lightRig rig="threePt" dir="t"/>
          </a:scene3d>
          <a:sp3d>
            <a:bevelT/>
          </a:sp3d>
        </p:spPr>
        <p:txBody>
          <a:bodyPr wrap="square" numCol="1" rtlCol="0">
            <a:noAutofit/>
          </a:bodyPr>
          <a:lstStyle/>
          <a:p>
            <a:pPr marL="479988" indent="-406390" defTabSz="1219170">
              <a:lnSpc>
                <a:spcPct val="115000"/>
              </a:lnSpc>
              <a:spcBef>
                <a:spcPts val="133"/>
              </a:spcBef>
              <a:spcAft>
                <a:spcPts val="133"/>
              </a:spcAft>
              <a:buClr>
                <a:schemeClr val="bg1"/>
              </a:buClr>
              <a:buSzPts val="1200"/>
              <a:buFont typeface="Arial" panose="020B0604020202020204" pitchFamily="34" charset="0"/>
              <a:buChar char="•"/>
              <a:defRPr/>
            </a:pPr>
            <a:r>
              <a:rPr lang="en-US" sz="1800" b="1" kern="0">
                <a:solidFill>
                  <a:schemeClr val="bg1"/>
                </a:solidFill>
                <a:cs typeface="Calibri"/>
                <a:sym typeface="Calibri"/>
              </a:rPr>
              <a:t>Parties rejected the Africa region’s proposal to ban dental amalgam and adopted a decision to further strengthen the current phase-down approach. </a:t>
            </a:r>
          </a:p>
          <a:p>
            <a:pPr marL="479988" indent="-406390" defTabSz="1219170">
              <a:lnSpc>
                <a:spcPct val="115000"/>
              </a:lnSpc>
              <a:spcBef>
                <a:spcPts val="133"/>
              </a:spcBef>
              <a:spcAft>
                <a:spcPts val="133"/>
              </a:spcAft>
              <a:buClr>
                <a:schemeClr val="bg1"/>
              </a:buClr>
              <a:buSzPts val="1200"/>
              <a:buFont typeface="Arial" panose="020B0604020202020204" pitchFamily="34" charset="0"/>
              <a:buChar char="•"/>
              <a:defRPr/>
            </a:pPr>
            <a:endParaRPr lang="en-US" sz="1600" b="1" u="sng" kern="0">
              <a:solidFill>
                <a:schemeClr val="bg1"/>
              </a:solidFill>
              <a:cs typeface="Calibri"/>
              <a:sym typeface="Calibri"/>
            </a:endParaRPr>
          </a:p>
          <a:p>
            <a:pPr marL="479988" indent="-406390" defTabSz="1219170">
              <a:lnSpc>
                <a:spcPct val="115000"/>
              </a:lnSpc>
              <a:spcBef>
                <a:spcPts val="133"/>
              </a:spcBef>
              <a:spcAft>
                <a:spcPts val="133"/>
              </a:spcAft>
              <a:buClr>
                <a:schemeClr val="bg1"/>
              </a:buClr>
              <a:buSzPts val="1200"/>
              <a:buFont typeface="Arial" panose="020B0604020202020204" pitchFamily="34" charset="0"/>
              <a:buChar char="•"/>
              <a:defRPr/>
            </a:pPr>
            <a:endParaRPr lang="fr-FR" sz="1600" b="1">
              <a:solidFill>
                <a:schemeClr val="bg1"/>
              </a:solidFill>
              <a:cs typeface="Calibri"/>
            </a:endParaRPr>
          </a:p>
          <a:p>
            <a:pPr marL="479988" indent="-406390" defTabSz="1219170">
              <a:lnSpc>
                <a:spcPct val="115000"/>
              </a:lnSpc>
              <a:spcBef>
                <a:spcPts val="133"/>
              </a:spcBef>
              <a:spcAft>
                <a:spcPts val="133"/>
              </a:spcAft>
              <a:buClr>
                <a:schemeClr val="bg1"/>
              </a:buClr>
              <a:buSzPts val="1200"/>
              <a:buFont typeface="Arial" panose="020B0604020202020204" pitchFamily="34" charset="0"/>
              <a:buChar char="•"/>
              <a:defRPr/>
            </a:pPr>
            <a:endParaRPr lang="en-US" sz="1600" kern="0">
              <a:solidFill>
                <a:schemeClr val="bg1"/>
              </a:solidFill>
              <a:cs typeface="Calibri"/>
              <a:sym typeface="Calibri"/>
            </a:endParaRPr>
          </a:p>
        </p:txBody>
      </p:sp>
      <p:sp>
        <p:nvSpPr>
          <p:cNvPr id="7" name="TextBox 6">
            <a:extLst>
              <a:ext uri="{FF2B5EF4-FFF2-40B4-BE49-F238E27FC236}">
                <a16:creationId xmlns:a16="http://schemas.microsoft.com/office/drawing/2014/main" id="{F3583455-56DE-E603-E9FD-5B4A355A6F05}"/>
              </a:ext>
            </a:extLst>
          </p:cNvPr>
          <p:cNvSpPr txBox="1"/>
          <p:nvPr/>
        </p:nvSpPr>
        <p:spPr>
          <a:xfrm>
            <a:off x="5377070" y="3018243"/>
            <a:ext cx="6094674" cy="31393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Following text added to the existing nine phase-down provisions in Annex A, Part II: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t>“In addition, Parties shall: (</a:t>
            </a:r>
            <a:r>
              <a:rPr kumimoji="0" lang="en-US" sz="1800" b="0" i="1" u="none" strike="noStrike" kern="1200" cap="none" spc="0" normalizeH="0" baseline="0" noProof="0" err="1">
                <a:ln>
                  <a:noFill/>
                </a:ln>
                <a:solidFill>
                  <a:prstClr val="black"/>
                </a:solidFill>
                <a:effectLst/>
                <a:uLnTx/>
                <a:uFillTx/>
                <a:latin typeface="Calibri" panose="020F0502020204030204"/>
                <a:ea typeface="+mn-ea"/>
                <a:cs typeface="+mn-cs"/>
              </a:rPr>
              <a:t>i</a:t>
            </a:r>
            <a:r>
              <a:rPr kumimoji="0" lang="en-US" sz="1800" b="0" i="1" u="none" strike="noStrike" kern="1200" cap="none" spc="0" normalizeH="0" baseline="0" noProof="0">
                <a:ln>
                  <a:noFill/>
                </a:ln>
                <a:solidFill>
                  <a:prstClr val="black"/>
                </a:solidFill>
                <a:effectLst/>
                <a:uLnTx/>
                <a:uFillTx/>
                <a:latin typeface="Calibri" panose="020F0502020204030204"/>
                <a:ea typeface="+mn-ea"/>
                <a:cs typeface="+mn-cs"/>
              </a:rPr>
              <a:t>) Exclude or not allow, by taking measures as appropriate, the use of mercury in bulk form by dental practitioners; (ii) Exclude or not allow, by taking measures as appropriate, or recommend against the use of dental amalgam for the dental treatment of deciduous teeth, of patients under 15 years and of pregnant and breastfeeding women, except when considered necessary by the dental practitioner based on the needs of the patient.”</a:t>
            </a:r>
            <a:endParaRPr kumimoji="0" lang="en-CH" sz="18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24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928DB9-B2C1-4E6D-BAFD-0C40709979B2}"/>
              </a:ext>
            </a:extLst>
          </p:cNvPr>
          <p:cNvSpPr>
            <a:spLocks noGrp="1"/>
          </p:cNvSpPr>
          <p:nvPr>
            <p:ph type="title"/>
          </p:nvPr>
        </p:nvSpPr>
        <p:spPr>
          <a:xfrm>
            <a:off x="2274881" y="2863455"/>
            <a:ext cx="8745114" cy="2110382"/>
          </a:xfrm>
        </p:spPr>
        <p:txBody>
          <a:bodyPr>
            <a:noAutofit/>
          </a:bodyPr>
          <a:lstStyle/>
          <a:p>
            <a:pPr algn="ctr"/>
            <a:r>
              <a:rPr lang="en-CH">
                <a:effectLst/>
                <a:latin typeface="Calibri" panose="020F0502020204030204" pitchFamily="34" charset="0"/>
                <a:ea typeface="Calibri" panose="020F0502020204030204" pitchFamily="34" charset="0"/>
              </a:rPr>
              <a:t>Conference of Parties (COP5) </a:t>
            </a:r>
            <a:br>
              <a:rPr lang="en-US">
                <a:effectLst/>
                <a:latin typeface="Calibri" panose="020F0502020204030204" pitchFamily="34" charset="0"/>
                <a:ea typeface="Calibri" panose="020F0502020204030204" pitchFamily="34" charset="0"/>
              </a:rPr>
            </a:br>
            <a:r>
              <a:rPr lang="en-CH">
                <a:effectLst/>
                <a:latin typeface="Calibri" panose="020F0502020204030204" pitchFamily="34" charset="0"/>
                <a:ea typeface="Calibri" panose="020F0502020204030204" pitchFamily="34" charset="0"/>
              </a:rPr>
              <a:t>28 October to 4 November 2023</a:t>
            </a:r>
            <a:r>
              <a:rPr lang="en-US">
                <a:effectLst/>
                <a:latin typeface="Calibri" panose="020F0502020204030204" pitchFamily="34" charset="0"/>
                <a:ea typeface="Calibri" panose="020F0502020204030204" pitchFamily="34" charset="0"/>
              </a:rPr>
              <a:t>, </a:t>
            </a:r>
            <a:r>
              <a:rPr lang="en-CH">
                <a:effectLst/>
                <a:latin typeface="Calibri" panose="020F0502020204030204" pitchFamily="34" charset="0"/>
                <a:ea typeface="Calibri" panose="020F0502020204030204" pitchFamily="34" charset="0"/>
              </a:rPr>
              <a:t>Geneva, Switzerland</a:t>
            </a:r>
            <a:br>
              <a:rPr lang="en-CH">
                <a:effectLst/>
                <a:latin typeface="Calibri" panose="020F0502020204030204" pitchFamily="34" charset="0"/>
                <a:ea typeface="Calibri" panose="020F0502020204030204" pitchFamily="34" charset="0"/>
              </a:rPr>
            </a:br>
            <a:endParaRPr lang="en-US">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8EC98B6-89D3-423F-A3C9-A2BF92DD12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05645" y="5791200"/>
            <a:ext cx="2586355" cy="1362075"/>
          </a:xfrm>
          <a:prstGeom prst="rect">
            <a:avLst/>
          </a:prstGeom>
          <a:noFill/>
          <a:ln>
            <a:noFill/>
          </a:ln>
        </p:spPr>
      </p:pic>
      <p:pic>
        <p:nvPicPr>
          <p:cNvPr id="7" name="Picture 6" descr="A picture containing logo&#10;&#10;Description automatically generated">
            <a:extLst>
              <a:ext uri="{FF2B5EF4-FFF2-40B4-BE49-F238E27FC236}">
                <a16:creationId xmlns:a16="http://schemas.microsoft.com/office/drawing/2014/main" id="{49CD204D-8AAF-478C-B1A2-04187C81BF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58689" y="345308"/>
            <a:ext cx="1538750" cy="748859"/>
          </a:xfrm>
          <a:prstGeom prst="rect">
            <a:avLst/>
          </a:prstGeom>
        </p:spPr>
      </p:pic>
    </p:spTree>
    <p:extLst>
      <p:ext uri="{BB962C8B-B14F-4D97-AF65-F5344CB8AC3E}">
        <p14:creationId xmlns:p14="http://schemas.microsoft.com/office/powerpoint/2010/main" val="44813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DI template_2022" id="{18F91EFD-4E52-4DC8-8F93-E97C84058F45}" vid="{6271D963-A791-4D2B-8869-2F9E6D8B11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D7393D-7CD0-2044-B25F-9AA848D3675B}" vid="{9DACD118-39CE-F84F-A097-452C6A9148B2}"/>
    </a:ext>
  </a:extLst>
</a:theme>
</file>

<file path=ppt/theme/theme3.xml><?xml version="1.0" encoding="utf-8"?>
<a:theme xmlns:a="http://schemas.openxmlformats.org/drawingml/2006/main" name="Parallax">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44B357351F9E4B8AD8508899169077" ma:contentTypeVersion="10" ma:contentTypeDescription="Create a new document." ma:contentTypeScope="" ma:versionID="37938f031b87d4ca5131e4f0c790b189">
  <xsd:schema xmlns:xsd="http://www.w3.org/2001/XMLSchema" xmlns:xs="http://www.w3.org/2001/XMLSchema" xmlns:p="http://schemas.microsoft.com/office/2006/metadata/properties" xmlns:ns2="15d28de7-f615-4caf-8115-a02e0f847ba9" targetNamespace="http://schemas.microsoft.com/office/2006/metadata/properties" ma:root="true" ma:fieldsID="8ee310cf14eca3a50d1bbba796f3f7b4" ns2:_="">
    <xsd:import namespace="15d28de7-f615-4caf-8115-a02e0f847ba9"/>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d28de7-f615-4caf-8115-a02e0f847b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F2BD53-6156-4DB1-8F39-4EEF3A9E9023}"/>
</file>

<file path=customXml/itemProps2.xml><?xml version="1.0" encoding="utf-8"?>
<ds:datastoreItem xmlns:ds="http://schemas.openxmlformats.org/officeDocument/2006/customXml" ds:itemID="{B763169D-3F54-4744-97A9-3201DFFD7635}">
  <ds:schemaRefs>
    <ds:schemaRef ds:uri="http://schemas.microsoft.com/sharepoint/v3/contenttype/forms"/>
  </ds:schemaRefs>
</ds:datastoreItem>
</file>

<file path=customXml/itemProps3.xml><?xml version="1.0" encoding="utf-8"?>
<ds:datastoreItem xmlns:ds="http://schemas.openxmlformats.org/officeDocument/2006/customXml" ds:itemID="{75317DD3-AFF3-4B60-BEB6-280D78B4CCC6}">
  <ds:schemaRefs>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ea6d6c14-2098-45d8-aea5-7e85ef90cc5e"/>
    <ds:schemaRef ds:uri="http://purl.org/dc/terms/"/>
    <ds:schemaRef ds:uri="http://purl.org/dc/elements/1.1/"/>
    <ds:schemaRef ds:uri="http://schemas.openxmlformats.org/package/2006/metadata/core-properties"/>
    <ds:schemaRef ds:uri="15d28de7-f615-4caf-8115-a02e0f847ba9"/>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1863</Words>
  <Application>Microsoft Macintosh PowerPoint</Application>
  <PresentationFormat>Widescreen</PresentationFormat>
  <Paragraphs>124</Paragraphs>
  <Slides>13</Slides>
  <Notes>13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13</vt:i4>
      </vt:variant>
    </vt:vector>
  </HeadingPairs>
  <TitlesOfParts>
    <vt:vector size="23" baseType="lpstr">
      <vt:lpstr>Arial</vt:lpstr>
      <vt:lpstr>Calibri</vt:lpstr>
      <vt:lpstr>Calibri Light</vt:lpstr>
      <vt:lpstr>Corbel</vt:lpstr>
      <vt:lpstr>Roboto</vt:lpstr>
      <vt:lpstr>Times New Roman</vt:lpstr>
      <vt:lpstr>2_Office Theme</vt:lpstr>
      <vt:lpstr>Office Theme</vt:lpstr>
      <vt:lpstr>Parallax</vt:lpstr>
      <vt:lpstr>3_Office Theme</vt:lpstr>
      <vt:lpstr>Minamata Convention on Mercury </vt:lpstr>
      <vt:lpstr>PowerPoint Presentation</vt:lpstr>
      <vt:lpstr>PowerPoint Presentation</vt:lpstr>
      <vt:lpstr>Information shared at NLO Forum 2021</vt:lpstr>
      <vt:lpstr>We asked members to</vt:lpstr>
      <vt:lpstr>Our strategies: status update Minamata </vt:lpstr>
      <vt:lpstr>Advocacy in action</vt:lpstr>
      <vt:lpstr>Our impact: highlights</vt:lpstr>
      <vt:lpstr>Conference of Parties (COP5)  28 October to 4 November 2023, Geneva, Switzerland </vt:lpstr>
      <vt:lpstr>Resolution on oral health and its mandate</vt:lpstr>
      <vt:lpstr>The Global Strategy on Oral Health </vt:lpstr>
      <vt:lpstr>Action plan target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Charanjit Jagait</dc:creator>
  <cp:lastModifiedBy>Enzo Bondioni</cp:lastModifiedBy>
  <cp:revision>1</cp:revision>
  <cp:lastPrinted>2022-09-14T09:50:22Z</cp:lastPrinted>
  <dcterms:created xsi:type="dcterms:W3CDTF">2022-09-09T15:24:31Z</dcterms:created>
  <dcterms:modified xsi:type="dcterms:W3CDTF">2022-09-17T14:07:36Z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0x0101008C44B357351F9E4B8AD8508899169077</vt:lpwstr>
  </property>
  <property fmtid="{D5CDD505-2E9C-101B-9397-08002B2CF9AE}" pid="3" name="MediaServiceImageTags">
    <vt:lpwstr/>
  </property>
</Properties>
</file>