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Lst>
  <p:notesMasterIdLst>
    <p:notesMasterId r:id="rId94"/>
  </p:notesMasterIdLst>
  <p:sldIdLst>
    <p:sldId id="256" r:id="rId6"/>
    <p:sldId id="258" r:id="rId7"/>
    <p:sldId id="260" r:id="rId8"/>
    <p:sldId id="261" r:id="rId9"/>
    <p:sldId id="262" r:id="rId10"/>
    <p:sldId id="263" r:id="rId11"/>
    <p:sldId id="266" r:id="rId12"/>
    <p:sldId id="564" r:id="rId13"/>
    <p:sldId id="433" r:id="rId14"/>
    <p:sldId id="565" r:id="rId15"/>
    <p:sldId id="521" r:id="rId16"/>
    <p:sldId id="334" r:id="rId17"/>
    <p:sldId id="523" r:id="rId18"/>
    <p:sldId id="522" r:id="rId19"/>
    <p:sldId id="583" r:id="rId20"/>
    <p:sldId id="592" r:id="rId21"/>
    <p:sldId id="593" r:id="rId22"/>
    <p:sldId id="312" r:id="rId23"/>
    <p:sldId id="579" r:id="rId24"/>
    <p:sldId id="486" r:id="rId25"/>
    <p:sldId id="325" r:id="rId26"/>
    <p:sldId id="488" r:id="rId27"/>
    <p:sldId id="489" r:id="rId28"/>
    <p:sldId id="594" r:id="rId29"/>
    <p:sldId id="595" r:id="rId30"/>
    <p:sldId id="492" r:id="rId31"/>
    <p:sldId id="490" r:id="rId32"/>
    <p:sldId id="282" r:id="rId33"/>
    <p:sldId id="283" r:id="rId34"/>
    <p:sldId id="814" r:id="rId35"/>
    <p:sldId id="815" r:id="rId36"/>
    <p:sldId id="816" r:id="rId37"/>
    <p:sldId id="580" r:id="rId38"/>
    <p:sldId id="817" r:id="rId39"/>
    <p:sldId id="818" r:id="rId40"/>
    <p:sldId id="578" r:id="rId41"/>
    <p:sldId id="819" r:id="rId42"/>
    <p:sldId id="316" r:id="rId43"/>
    <p:sldId id="597" r:id="rId44"/>
    <p:sldId id="340" r:id="rId45"/>
    <p:sldId id="820" r:id="rId46"/>
    <p:sldId id="714" r:id="rId47"/>
    <p:sldId id="715" r:id="rId48"/>
    <p:sldId id="821" r:id="rId49"/>
    <p:sldId id="671" r:id="rId50"/>
    <p:sldId id="667" r:id="rId51"/>
    <p:sldId id="811" r:id="rId52"/>
    <p:sldId id="669" r:id="rId53"/>
    <p:sldId id="663" r:id="rId54"/>
    <p:sldId id="823" r:id="rId55"/>
    <p:sldId id="824" r:id="rId56"/>
    <p:sldId id="836" r:id="rId57"/>
    <p:sldId id="825" r:id="rId58"/>
    <p:sldId id="826" r:id="rId59"/>
    <p:sldId id="827" r:id="rId60"/>
    <p:sldId id="828" r:id="rId61"/>
    <p:sldId id="829" r:id="rId62"/>
    <p:sldId id="830" r:id="rId63"/>
    <p:sldId id="831" r:id="rId64"/>
    <p:sldId id="832" r:id="rId65"/>
    <p:sldId id="833" r:id="rId66"/>
    <p:sldId id="834" r:id="rId67"/>
    <p:sldId id="835" r:id="rId68"/>
    <p:sldId id="837" r:id="rId69"/>
    <p:sldId id="838" r:id="rId70"/>
    <p:sldId id="839" r:id="rId71"/>
    <p:sldId id="840" r:id="rId72"/>
    <p:sldId id="841" r:id="rId73"/>
    <p:sldId id="842" r:id="rId74"/>
    <p:sldId id="843" r:id="rId75"/>
    <p:sldId id="844" r:id="rId76"/>
    <p:sldId id="845" r:id="rId77"/>
    <p:sldId id="846" r:id="rId78"/>
    <p:sldId id="847" r:id="rId79"/>
    <p:sldId id="848" r:id="rId80"/>
    <p:sldId id="849" r:id="rId81"/>
    <p:sldId id="850" r:id="rId82"/>
    <p:sldId id="851" r:id="rId83"/>
    <p:sldId id="852" r:id="rId84"/>
    <p:sldId id="853" r:id="rId85"/>
    <p:sldId id="854" r:id="rId86"/>
    <p:sldId id="855" r:id="rId87"/>
    <p:sldId id="856" r:id="rId88"/>
    <p:sldId id="857" r:id="rId89"/>
    <p:sldId id="858" r:id="rId90"/>
    <p:sldId id="859" r:id="rId91"/>
    <p:sldId id="860" r:id="rId92"/>
    <p:sldId id="701" r:id="rId9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91"/>
    <a:srgbClr val="FFFFFF"/>
    <a:srgbClr val="000000"/>
    <a:srgbClr val="F26149"/>
    <a:srgbClr val="354E80"/>
    <a:srgbClr val="1786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22" autoAdjust="0"/>
    <p:restoredTop sz="94660"/>
  </p:normalViewPr>
  <p:slideViewPr>
    <p:cSldViewPr snapToGrid="0">
      <p:cViewPr varScale="1">
        <p:scale>
          <a:sx n="160" d="100"/>
          <a:sy n="160" d="100"/>
        </p:scale>
        <p:origin x="156" y="192"/>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notesMaster" Target="notesMasters/notesMaster1.xml"/><Relationship Id="rId9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el Harte" userId="058f6d46-8d84-4048-9b49-5a33662a6937" providerId="ADAL" clId="{9A413FCE-4200-4957-A166-1FA470003DBB}"/>
    <pc:docChg chg="modSld">
      <pc:chgData name="Christel Harte" userId="058f6d46-8d84-4048-9b49-5a33662a6937" providerId="ADAL" clId="{9A413FCE-4200-4957-A166-1FA470003DBB}" dt="2022-08-03T07:08:17.064" v="6" actId="20577"/>
      <pc:docMkLst>
        <pc:docMk/>
      </pc:docMkLst>
      <pc:sldChg chg="modSp mod">
        <pc:chgData name="Christel Harte" userId="058f6d46-8d84-4048-9b49-5a33662a6937" providerId="ADAL" clId="{9A413FCE-4200-4957-A166-1FA470003DBB}" dt="2022-08-03T07:08:17.064" v="6" actId="20577"/>
        <pc:sldMkLst>
          <pc:docMk/>
          <pc:sldMk cId="1933932662" sldId="256"/>
        </pc:sldMkLst>
        <pc:spChg chg="mod">
          <ac:chgData name="Christel Harte" userId="058f6d46-8d84-4048-9b49-5a33662a6937" providerId="ADAL" clId="{9A413FCE-4200-4957-A166-1FA470003DBB}" dt="2022-08-03T07:08:17.064" v="6" actId="20577"/>
          <ac:spMkLst>
            <pc:docMk/>
            <pc:sldMk cId="1933932662" sldId="256"/>
            <ac:spMk id="13" creationId="{ABB9E0F0-A69B-DBC7-FB1D-D19A96A236F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stacked"/>
        <c:varyColors val="0"/>
        <c:ser>
          <c:idx val="0"/>
          <c:order val="0"/>
          <c:tx>
            <c:strRef>
              <c:f>Sheet1!$B$1</c:f>
              <c:strCache>
                <c:ptCount val="1"/>
                <c:pt idx="0">
                  <c:v>Column1</c:v>
                </c:pt>
              </c:strCache>
            </c:strRef>
          </c:tx>
          <c:spPr>
            <a:solidFill>
              <a:schemeClr val="accent4"/>
            </a:solidFill>
            <a:ln>
              <a:noFill/>
            </a:ln>
            <a:effectLst/>
            <a:sp3d/>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AA85-A84D-8E68-6B0F24D57CEE}"/>
                </c:ext>
              </c:extLst>
            </c:dLbl>
            <c:dLbl>
              <c:idx val="3"/>
              <c:layout>
                <c:manualLayout>
                  <c:x val="8.2399579567499527E-3"/>
                  <c:y val="-2.5630013997620337E-2"/>
                </c:manualLayout>
              </c:layout>
              <c:tx>
                <c:rich>
                  <a:bodyPr/>
                  <a:lstStyle/>
                  <a:p>
                    <a:r>
                      <a:rPr lang="en-US" dirty="0"/>
                      <a:t>2-</a:t>
                    </a:r>
                    <a:fld id="{44DD6DC5-A204-7F44-88ED-3BC6673A03D0}"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A85-A84D-8E68-6B0F24D57CEE}"/>
                </c:ext>
              </c:extLst>
            </c:dLbl>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numCache>
            </c:numRef>
          </c:cat>
          <c:val>
            <c:numRef>
              <c:f>Sheet1!$B$2:$B$5</c:f>
              <c:numCache>
                <c:formatCode>General</c:formatCode>
                <c:ptCount val="4"/>
                <c:pt idx="0">
                  <c:v>100</c:v>
                </c:pt>
                <c:pt idx="1">
                  <c:v>70</c:v>
                </c:pt>
                <c:pt idx="2">
                  <c:v>30</c:v>
                </c:pt>
                <c:pt idx="3">
                  <c:v>3</c:v>
                </c:pt>
              </c:numCache>
            </c:numRef>
          </c:val>
          <c:extLst>
            <c:ext xmlns:c16="http://schemas.microsoft.com/office/drawing/2014/chart" uri="{C3380CC4-5D6E-409C-BE32-E72D297353CC}">
              <c16:uniqueId val="{00000000-AA85-A84D-8E68-6B0F24D57CEE}"/>
            </c:ext>
          </c:extLst>
        </c:ser>
        <c:dLbls>
          <c:showLegendKey val="0"/>
          <c:showVal val="1"/>
          <c:showCatName val="0"/>
          <c:showSerName val="0"/>
          <c:showPercent val="0"/>
          <c:showBubbleSize val="0"/>
        </c:dLbls>
        <c:gapWidth val="79"/>
        <c:shape val="box"/>
        <c:axId val="410339967"/>
        <c:axId val="410454767"/>
        <c:axId val="0"/>
      </c:bar3DChart>
      <c:catAx>
        <c:axId val="410339967"/>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10454767"/>
        <c:crosses val="autoZero"/>
        <c:auto val="1"/>
        <c:lblAlgn val="ctr"/>
        <c:lblOffset val="100"/>
        <c:noMultiLvlLbl val="0"/>
      </c:catAx>
      <c:valAx>
        <c:axId val="410454767"/>
        <c:scaling>
          <c:orientation val="minMax"/>
        </c:scaling>
        <c:delete val="1"/>
        <c:axPos val="l"/>
        <c:numFmt formatCode="General" sourceLinked="1"/>
        <c:majorTickMark val="none"/>
        <c:minorTickMark val="none"/>
        <c:tickLblPos val="nextTo"/>
        <c:crossAx val="4103399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9F5133-956C-4DED-9B27-6B24202C5D5A}" type="doc">
      <dgm:prSet loTypeId="urn:microsoft.com/office/officeart/2016/7/layout/LinearBlockProcessNumbered" loCatId="process" qsTypeId="urn:microsoft.com/office/officeart/2005/8/quickstyle/3d2" qsCatId="3D" csTypeId="urn:microsoft.com/office/officeart/2005/8/colors/accent2_4" csCatId="accent2" phldr="1"/>
      <dgm:spPr/>
      <dgm:t>
        <a:bodyPr/>
        <a:lstStyle/>
        <a:p>
          <a:endParaRPr lang="en-US"/>
        </a:p>
      </dgm:t>
    </dgm:pt>
    <dgm:pt modelId="{E182CA4A-0018-4953-A19F-FCB8534B9A08}">
      <dgm:prSet custT="1"/>
      <dgm:spPr>
        <a:solidFill>
          <a:schemeClr val="tx2">
            <a:lumMod val="90000"/>
          </a:schemeClr>
        </a:solidFill>
        <a:effectLst/>
        <a:scene3d>
          <a:camera prst="orthographicFront"/>
          <a:lightRig rig="threePt" dir="t">
            <a:rot lat="0" lon="0" rev="7500000"/>
          </a:lightRig>
        </a:scene3d>
        <a:sp3d prstMaterial="plastic"/>
      </dgm:spPr>
      <dgm:t>
        <a:bodyPr/>
        <a:lstStyle/>
        <a:p>
          <a:r>
            <a:rPr lang="en-US" sz="2400" b="0" i="0" dirty="0">
              <a:latin typeface="Roboto Condensed" panose="02000000000000000000" pitchFamily="2" charset="0"/>
              <a:ea typeface="Roboto Condensed" panose="02000000000000000000" pitchFamily="2" charset="0"/>
            </a:rPr>
            <a:t>Nicotine after inhalation reaches the brain in 8’’ and the body in 20’’.</a:t>
          </a:r>
        </a:p>
      </dgm:t>
    </dgm:pt>
    <dgm:pt modelId="{30EFB97E-0677-4111-8C83-82B8B6976F45}" type="parTrans" cxnId="{05347664-3427-4AA4-B4E1-0FCAC6D64198}">
      <dgm:prSet/>
      <dgm:spPr/>
      <dgm:t>
        <a:bodyPr/>
        <a:lstStyle/>
        <a:p>
          <a:endParaRPr lang="en-US"/>
        </a:p>
      </dgm:t>
    </dgm:pt>
    <dgm:pt modelId="{57E5A779-7FB9-4831-8939-A89ACF732889}" type="sibTrans" cxnId="{05347664-3427-4AA4-B4E1-0FCAC6D64198}">
      <dgm:prSet phldrT="01" phldr="0"/>
      <dgm:spPr>
        <a:effectLst/>
      </dgm:spPr>
      <dgm:t>
        <a:bodyPr/>
        <a:lstStyle/>
        <a:p>
          <a:r>
            <a:rPr lang="en-US"/>
            <a:t>01</a:t>
          </a:r>
          <a:endParaRPr lang="en-US" dirty="0"/>
        </a:p>
      </dgm:t>
    </dgm:pt>
    <dgm:pt modelId="{350B97AE-25E2-4566-BF51-4243F31F9162}">
      <dgm:prSet custT="1"/>
      <dgm:spPr>
        <a:solidFill>
          <a:schemeClr val="tx2">
            <a:lumMod val="90000"/>
          </a:schemeClr>
        </a:solidFill>
        <a:effectLst/>
        <a:scene3d>
          <a:camera prst="orthographicFront"/>
          <a:lightRig rig="threePt" dir="t">
            <a:rot lat="0" lon="0" rev="7500000"/>
          </a:lightRig>
        </a:scene3d>
        <a:sp3d prstMaterial="plastic"/>
      </dgm:spPr>
      <dgm:t>
        <a:bodyPr/>
        <a:lstStyle/>
        <a:p>
          <a:r>
            <a:rPr lang="en-US" sz="2400" b="0" i="0" dirty="0">
              <a:latin typeface="Roboto Condensed" panose="02000000000000000000" pitchFamily="2" charset="0"/>
              <a:ea typeface="Roboto Condensed" panose="02000000000000000000" pitchFamily="2" charset="0"/>
            </a:rPr>
            <a:t>They should smoke every 20-45 minutes, depending on the intensity of smoking, to maintain the level of nicotine in their blood  avoiding feeling deprived.</a:t>
          </a:r>
        </a:p>
      </dgm:t>
    </dgm:pt>
    <dgm:pt modelId="{949FAB50-D15D-4715-8884-13007FF8BA68}" type="parTrans" cxnId="{A3A709D2-3518-454E-88B4-34C70148E77E}">
      <dgm:prSet/>
      <dgm:spPr/>
      <dgm:t>
        <a:bodyPr/>
        <a:lstStyle/>
        <a:p>
          <a:endParaRPr lang="en-US"/>
        </a:p>
      </dgm:t>
    </dgm:pt>
    <dgm:pt modelId="{0BB3F0C4-DB8F-4204-8F70-81FE8D2B27DD}" type="sibTrans" cxnId="{A3A709D2-3518-454E-88B4-34C70148E77E}">
      <dgm:prSet phldrT="02" phldr="0"/>
      <dgm:spPr>
        <a:effectLst/>
      </dgm:spPr>
      <dgm:t>
        <a:bodyPr/>
        <a:lstStyle/>
        <a:p>
          <a:r>
            <a:rPr lang="en-US"/>
            <a:t>02</a:t>
          </a:r>
          <a:endParaRPr lang="en-US" dirty="0"/>
        </a:p>
      </dgm:t>
    </dgm:pt>
    <dgm:pt modelId="{E84B42AE-9C2E-404A-B611-58B8C5EDF411}">
      <dgm:prSet custT="1"/>
      <dgm:spPr>
        <a:solidFill>
          <a:schemeClr val="tx2">
            <a:lumMod val="90000"/>
          </a:schemeClr>
        </a:solidFill>
        <a:effectLst/>
        <a:scene3d>
          <a:camera prst="orthographicFront"/>
          <a:lightRig rig="threePt" dir="t">
            <a:rot lat="0" lon="0" rev="7500000"/>
          </a:lightRig>
        </a:scene3d>
        <a:sp3d prstMaterial="plastic"/>
      </dgm:spPr>
      <dgm:t>
        <a:bodyPr/>
        <a:lstStyle/>
        <a:p>
          <a:r>
            <a:rPr lang="en-US" sz="2400" b="0" i="0" dirty="0">
              <a:latin typeface="Roboto Condensed" panose="02000000000000000000" pitchFamily="2" charset="0"/>
              <a:ea typeface="Roboto Condensed" panose="02000000000000000000" pitchFamily="2" charset="0"/>
            </a:rPr>
            <a:t>Nicotine is excreted in the body within 24 hours, but it takes weeks for the body to reestablish its biochemical balance.</a:t>
          </a:r>
        </a:p>
      </dgm:t>
    </dgm:pt>
    <dgm:pt modelId="{FFB840B9-27D0-4646-82CB-217EF7713D1C}" type="parTrans" cxnId="{8ECD67FA-8509-45C1-BCF8-05709CC5876E}">
      <dgm:prSet/>
      <dgm:spPr/>
      <dgm:t>
        <a:bodyPr/>
        <a:lstStyle/>
        <a:p>
          <a:endParaRPr lang="en-US"/>
        </a:p>
      </dgm:t>
    </dgm:pt>
    <dgm:pt modelId="{889A97C6-616A-4384-8945-01E5F8EADC9D}" type="sibTrans" cxnId="{8ECD67FA-8509-45C1-BCF8-05709CC5876E}">
      <dgm:prSet phldrT="03" phldr="0"/>
      <dgm:spPr>
        <a:effectLst/>
      </dgm:spPr>
      <dgm:t>
        <a:bodyPr/>
        <a:lstStyle/>
        <a:p>
          <a:r>
            <a:rPr lang="en-US"/>
            <a:t>03</a:t>
          </a:r>
          <a:endParaRPr lang="en-US" dirty="0"/>
        </a:p>
      </dgm:t>
    </dgm:pt>
    <dgm:pt modelId="{98C4FA4A-081F-4882-BF4B-87D269877633}" type="pres">
      <dgm:prSet presAssocID="{909F5133-956C-4DED-9B27-6B24202C5D5A}" presName="Name0" presStyleCnt="0">
        <dgm:presLayoutVars>
          <dgm:animLvl val="lvl"/>
          <dgm:resizeHandles val="exact"/>
        </dgm:presLayoutVars>
      </dgm:prSet>
      <dgm:spPr/>
    </dgm:pt>
    <dgm:pt modelId="{4703EB47-75A7-4D49-A581-511B04BA0FA2}" type="pres">
      <dgm:prSet presAssocID="{E182CA4A-0018-4953-A19F-FCB8534B9A08}" presName="compositeNode" presStyleCnt="0">
        <dgm:presLayoutVars>
          <dgm:bulletEnabled val="1"/>
        </dgm:presLayoutVars>
      </dgm:prSet>
      <dgm:spPr/>
    </dgm:pt>
    <dgm:pt modelId="{00C280D3-F014-4EC7-966E-443CB124D56F}" type="pres">
      <dgm:prSet presAssocID="{E182CA4A-0018-4953-A19F-FCB8534B9A08}" presName="bgRect" presStyleLbl="alignNode1" presStyleIdx="0" presStyleCnt="3" custScaleX="99027" custScaleY="111009" custLinFactNeighborX="833"/>
      <dgm:spPr/>
    </dgm:pt>
    <dgm:pt modelId="{73A3D9D3-9C15-4CEB-9DC2-E4706B7AA616}" type="pres">
      <dgm:prSet presAssocID="{57E5A779-7FB9-4831-8939-A89ACF732889}" presName="sibTransNodeRect" presStyleLbl="alignNode1" presStyleIdx="0" presStyleCnt="3">
        <dgm:presLayoutVars>
          <dgm:chMax val="0"/>
          <dgm:bulletEnabled val="1"/>
        </dgm:presLayoutVars>
      </dgm:prSet>
      <dgm:spPr/>
    </dgm:pt>
    <dgm:pt modelId="{37A62CFF-02A5-465A-A47A-CA8A67C0FDA1}" type="pres">
      <dgm:prSet presAssocID="{E182CA4A-0018-4953-A19F-FCB8534B9A08}" presName="nodeRect" presStyleLbl="alignNode1" presStyleIdx="0" presStyleCnt="3">
        <dgm:presLayoutVars>
          <dgm:bulletEnabled val="1"/>
        </dgm:presLayoutVars>
      </dgm:prSet>
      <dgm:spPr/>
    </dgm:pt>
    <dgm:pt modelId="{65037033-85DF-4564-920F-70FB8C05C6EC}" type="pres">
      <dgm:prSet presAssocID="{57E5A779-7FB9-4831-8939-A89ACF732889}" presName="sibTrans" presStyleCnt="0"/>
      <dgm:spPr/>
    </dgm:pt>
    <dgm:pt modelId="{44C77847-A576-415F-8EC6-001C5474143B}" type="pres">
      <dgm:prSet presAssocID="{350B97AE-25E2-4566-BF51-4243F31F9162}" presName="compositeNode" presStyleCnt="0">
        <dgm:presLayoutVars>
          <dgm:bulletEnabled val="1"/>
        </dgm:presLayoutVars>
      </dgm:prSet>
      <dgm:spPr/>
    </dgm:pt>
    <dgm:pt modelId="{1902E2F9-2EF5-4B60-81A7-DC0BD3C791D9}" type="pres">
      <dgm:prSet presAssocID="{350B97AE-25E2-4566-BF51-4243F31F9162}" presName="bgRect" presStyleLbl="alignNode1" presStyleIdx="1" presStyleCnt="3" custScaleX="145763" custScaleY="111009" custLinFactNeighborY="0"/>
      <dgm:spPr/>
    </dgm:pt>
    <dgm:pt modelId="{FF68419E-9EB1-4C26-940B-A71A0C362070}" type="pres">
      <dgm:prSet presAssocID="{0BB3F0C4-DB8F-4204-8F70-81FE8D2B27DD}" presName="sibTransNodeRect" presStyleLbl="alignNode1" presStyleIdx="1" presStyleCnt="3" custLinFactNeighborX="-22990" custLinFactNeighborY="1838">
        <dgm:presLayoutVars>
          <dgm:chMax val="0"/>
          <dgm:bulletEnabled val="1"/>
        </dgm:presLayoutVars>
      </dgm:prSet>
      <dgm:spPr/>
    </dgm:pt>
    <dgm:pt modelId="{F59D67E1-8B1E-4D7F-9894-9EE9ABC01735}" type="pres">
      <dgm:prSet presAssocID="{350B97AE-25E2-4566-BF51-4243F31F9162}" presName="nodeRect" presStyleLbl="alignNode1" presStyleIdx="1" presStyleCnt="3">
        <dgm:presLayoutVars>
          <dgm:bulletEnabled val="1"/>
        </dgm:presLayoutVars>
      </dgm:prSet>
      <dgm:spPr/>
    </dgm:pt>
    <dgm:pt modelId="{F68B0E8A-EDEF-4088-8AA1-FBCB098F5797}" type="pres">
      <dgm:prSet presAssocID="{0BB3F0C4-DB8F-4204-8F70-81FE8D2B27DD}" presName="sibTrans" presStyleCnt="0"/>
      <dgm:spPr/>
    </dgm:pt>
    <dgm:pt modelId="{956012BE-06A5-4C85-B6A2-0F49708F414A}" type="pres">
      <dgm:prSet presAssocID="{E84B42AE-9C2E-404A-B611-58B8C5EDF411}" presName="compositeNode" presStyleCnt="0">
        <dgm:presLayoutVars>
          <dgm:bulletEnabled val="1"/>
        </dgm:presLayoutVars>
      </dgm:prSet>
      <dgm:spPr/>
    </dgm:pt>
    <dgm:pt modelId="{C4D77B4D-0BFF-4FA9-9302-091DB3C39E7F}" type="pres">
      <dgm:prSet presAssocID="{E84B42AE-9C2E-404A-B611-58B8C5EDF411}" presName="bgRect" presStyleLbl="alignNode1" presStyleIdx="2" presStyleCnt="3" custScaleX="106360" custScaleY="111009"/>
      <dgm:spPr/>
    </dgm:pt>
    <dgm:pt modelId="{48E72647-4516-4B12-87D3-0D4111748F25}" type="pres">
      <dgm:prSet presAssocID="{889A97C6-616A-4384-8945-01E5F8EADC9D}" presName="sibTransNodeRect" presStyleLbl="alignNode1" presStyleIdx="2" presStyleCnt="3" custLinFactNeighborX="-3090" custLinFactNeighborY="1839">
        <dgm:presLayoutVars>
          <dgm:chMax val="0"/>
          <dgm:bulletEnabled val="1"/>
        </dgm:presLayoutVars>
      </dgm:prSet>
      <dgm:spPr/>
    </dgm:pt>
    <dgm:pt modelId="{74C9B87F-217E-4043-A75F-324829339018}" type="pres">
      <dgm:prSet presAssocID="{E84B42AE-9C2E-404A-B611-58B8C5EDF411}" presName="nodeRect" presStyleLbl="alignNode1" presStyleIdx="2" presStyleCnt="3">
        <dgm:presLayoutVars>
          <dgm:bulletEnabled val="1"/>
        </dgm:presLayoutVars>
      </dgm:prSet>
      <dgm:spPr/>
    </dgm:pt>
  </dgm:ptLst>
  <dgm:cxnLst>
    <dgm:cxn modelId="{F3090D05-E187-47A7-9BFE-62B1C57FC778}" type="presOf" srcId="{909F5133-956C-4DED-9B27-6B24202C5D5A}" destId="{98C4FA4A-081F-4882-BF4B-87D269877633}" srcOrd="0" destOrd="0" presId="urn:microsoft.com/office/officeart/2016/7/layout/LinearBlockProcessNumbered"/>
    <dgm:cxn modelId="{43AD7A05-C4C0-4A2F-8723-9E5962C2DE50}" type="presOf" srcId="{E84B42AE-9C2E-404A-B611-58B8C5EDF411}" destId="{74C9B87F-217E-4043-A75F-324829339018}" srcOrd="1" destOrd="0" presId="urn:microsoft.com/office/officeart/2016/7/layout/LinearBlockProcessNumbered"/>
    <dgm:cxn modelId="{DF3DB322-E72B-43E7-90F5-9966E0DFA786}" type="presOf" srcId="{E84B42AE-9C2E-404A-B611-58B8C5EDF411}" destId="{C4D77B4D-0BFF-4FA9-9302-091DB3C39E7F}" srcOrd="0" destOrd="0" presId="urn:microsoft.com/office/officeart/2016/7/layout/LinearBlockProcessNumbered"/>
    <dgm:cxn modelId="{05347664-3427-4AA4-B4E1-0FCAC6D64198}" srcId="{909F5133-956C-4DED-9B27-6B24202C5D5A}" destId="{E182CA4A-0018-4953-A19F-FCB8534B9A08}" srcOrd="0" destOrd="0" parTransId="{30EFB97E-0677-4111-8C83-82B8B6976F45}" sibTransId="{57E5A779-7FB9-4831-8939-A89ACF732889}"/>
    <dgm:cxn modelId="{3EAF3B45-EF41-4240-A8BA-77C9B50DA62C}" type="presOf" srcId="{0BB3F0C4-DB8F-4204-8F70-81FE8D2B27DD}" destId="{FF68419E-9EB1-4C26-940B-A71A0C362070}" srcOrd="0" destOrd="0" presId="urn:microsoft.com/office/officeart/2016/7/layout/LinearBlockProcessNumbered"/>
    <dgm:cxn modelId="{1E9B254E-BCA5-417A-B1EA-0B6129839520}" type="presOf" srcId="{889A97C6-616A-4384-8945-01E5F8EADC9D}" destId="{48E72647-4516-4B12-87D3-0D4111748F25}" srcOrd="0" destOrd="0" presId="urn:microsoft.com/office/officeart/2016/7/layout/LinearBlockProcessNumbered"/>
    <dgm:cxn modelId="{FA696A95-B407-4710-8590-5D6509E5FDD1}" type="presOf" srcId="{E182CA4A-0018-4953-A19F-FCB8534B9A08}" destId="{37A62CFF-02A5-465A-A47A-CA8A67C0FDA1}" srcOrd="1" destOrd="0" presId="urn:microsoft.com/office/officeart/2016/7/layout/LinearBlockProcessNumbered"/>
    <dgm:cxn modelId="{268A739E-0B83-4FD8-9C70-0189E9D7069B}" type="presOf" srcId="{57E5A779-7FB9-4831-8939-A89ACF732889}" destId="{73A3D9D3-9C15-4CEB-9DC2-E4706B7AA616}" srcOrd="0" destOrd="0" presId="urn:microsoft.com/office/officeart/2016/7/layout/LinearBlockProcessNumbered"/>
    <dgm:cxn modelId="{9C7DC9BC-181B-4BB7-B858-4A162CD135DE}" type="presOf" srcId="{E182CA4A-0018-4953-A19F-FCB8534B9A08}" destId="{00C280D3-F014-4EC7-966E-443CB124D56F}" srcOrd="0" destOrd="0" presId="urn:microsoft.com/office/officeart/2016/7/layout/LinearBlockProcessNumbered"/>
    <dgm:cxn modelId="{5A2C2FCA-A0E4-4E2D-8672-38F5ABBEC68C}" type="presOf" srcId="{350B97AE-25E2-4566-BF51-4243F31F9162}" destId="{1902E2F9-2EF5-4B60-81A7-DC0BD3C791D9}" srcOrd="0" destOrd="0" presId="urn:microsoft.com/office/officeart/2016/7/layout/LinearBlockProcessNumbered"/>
    <dgm:cxn modelId="{A3A709D2-3518-454E-88B4-34C70148E77E}" srcId="{909F5133-956C-4DED-9B27-6B24202C5D5A}" destId="{350B97AE-25E2-4566-BF51-4243F31F9162}" srcOrd="1" destOrd="0" parTransId="{949FAB50-D15D-4715-8884-13007FF8BA68}" sibTransId="{0BB3F0C4-DB8F-4204-8F70-81FE8D2B27DD}"/>
    <dgm:cxn modelId="{AFDA32EC-DE2A-4E71-B4F3-06CC98DB4D79}" type="presOf" srcId="{350B97AE-25E2-4566-BF51-4243F31F9162}" destId="{F59D67E1-8B1E-4D7F-9894-9EE9ABC01735}" srcOrd="1" destOrd="0" presId="urn:microsoft.com/office/officeart/2016/7/layout/LinearBlockProcessNumbered"/>
    <dgm:cxn modelId="{8ECD67FA-8509-45C1-BCF8-05709CC5876E}" srcId="{909F5133-956C-4DED-9B27-6B24202C5D5A}" destId="{E84B42AE-9C2E-404A-B611-58B8C5EDF411}" srcOrd="2" destOrd="0" parTransId="{FFB840B9-27D0-4646-82CB-217EF7713D1C}" sibTransId="{889A97C6-616A-4384-8945-01E5F8EADC9D}"/>
    <dgm:cxn modelId="{A3230230-48D3-423F-8725-2732C7BDA8E7}" type="presParOf" srcId="{98C4FA4A-081F-4882-BF4B-87D269877633}" destId="{4703EB47-75A7-4D49-A581-511B04BA0FA2}" srcOrd="0" destOrd="0" presId="urn:microsoft.com/office/officeart/2016/7/layout/LinearBlockProcessNumbered"/>
    <dgm:cxn modelId="{19C996E9-7BF2-4F96-B60B-EB461F0842D2}" type="presParOf" srcId="{4703EB47-75A7-4D49-A581-511B04BA0FA2}" destId="{00C280D3-F014-4EC7-966E-443CB124D56F}" srcOrd="0" destOrd="0" presId="urn:microsoft.com/office/officeart/2016/7/layout/LinearBlockProcessNumbered"/>
    <dgm:cxn modelId="{B8C3BFEC-92CA-4696-A952-9A9BE0895F37}" type="presParOf" srcId="{4703EB47-75A7-4D49-A581-511B04BA0FA2}" destId="{73A3D9D3-9C15-4CEB-9DC2-E4706B7AA616}" srcOrd="1" destOrd="0" presId="urn:microsoft.com/office/officeart/2016/7/layout/LinearBlockProcessNumbered"/>
    <dgm:cxn modelId="{4265E67A-6FD3-4121-B47A-FD1E281733EA}" type="presParOf" srcId="{4703EB47-75A7-4D49-A581-511B04BA0FA2}" destId="{37A62CFF-02A5-465A-A47A-CA8A67C0FDA1}" srcOrd="2" destOrd="0" presId="urn:microsoft.com/office/officeart/2016/7/layout/LinearBlockProcessNumbered"/>
    <dgm:cxn modelId="{2101F3CE-7876-49A0-8C8B-29E73D661ABD}" type="presParOf" srcId="{98C4FA4A-081F-4882-BF4B-87D269877633}" destId="{65037033-85DF-4564-920F-70FB8C05C6EC}" srcOrd="1" destOrd="0" presId="urn:microsoft.com/office/officeart/2016/7/layout/LinearBlockProcessNumbered"/>
    <dgm:cxn modelId="{55EAE207-D140-407A-8C9B-E71EBFDEE1B7}" type="presParOf" srcId="{98C4FA4A-081F-4882-BF4B-87D269877633}" destId="{44C77847-A576-415F-8EC6-001C5474143B}" srcOrd="2" destOrd="0" presId="urn:microsoft.com/office/officeart/2016/7/layout/LinearBlockProcessNumbered"/>
    <dgm:cxn modelId="{33750E88-4FB6-40DD-B89F-F72844A3E672}" type="presParOf" srcId="{44C77847-A576-415F-8EC6-001C5474143B}" destId="{1902E2F9-2EF5-4B60-81A7-DC0BD3C791D9}" srcOrd="0" destOrd="0" presId="urn:microsoft.com/office/officeart/2016/7/layout/LinearBlockProcessNumbered"/>
    <dgm:cxn modelId="{2BDF1008-315E-4379-9341-5D09D3B31458}" type="presParOf" srcId="{44C77847-A576-415F-8EC6-001C5474143B}" destId="{FF68419E-9EB1-4C26-940B-A71A0C362070}" srcOrd="1" destOrd="0" presId="urn:microsoft.com/office/officeart/2016/7/layout/LinearBlockProcessNumbered"/>
    <dgm:cxn modelId="{F334F1F8-C9F9-4918-B68E-58249F3130A3}" type="presParOf" srcId="{44C77847-A576-415F-8EC6-001C5474143B}" destId="{F59D67E1-8B1E-4D7F-9894-9EE9ABC01735}" srcOrd="2" destOrd="0" presId="urn:microsoft.com/office/officeart/2016/7/layout/LinearBlockProcessNumbered"/>
    <dgm:cxn modelId="{5377D839-6AF5-44D1-B99A-56D0AE4EED30}" type="presParOf" srcId="{98C4FA4A-081F-4882-BF4B-87D269877633}" destId="{F68B0E8A-EDEF-4088-8AA1-FBCB098F5797}" srcOrd="3" destOrd="0" presId="urn:microsoft.com/office/officeart/2016/7/layout/LinearBlockProcessNumbered"/>
    <dgm:cxn modelId="{A7849361-2D69-4D34-A9B2-15C9A807463E}" type="presParOf" srcId="{98C4FA4A-081F-4882-BF4B-87D269877633}" destId="{956012BE-06A5-4C85-B6A2-0F49708F414A}" srcOrd="4" destOrd="0" presId="urn:microsoft.com/office/officeart/2016/7/layout/LinearBlockProcessNumbered"/>
    <dgm:cxn modelId="{1AE878FA-00C3-4BD2-AE38-49D2EBA1E917}" type="presParOf" srcId="{956012BE-06A5-4C85-B6A2-0F49708F414A}" destId="{C4D77B4D-0BFF-4FA9-9302-091DB3C39E7F}" srcOrd="0" destOrd="0" presId="urn:microsoft.com/office/officeart/2016/7/layout/LinearBlockProcessNumbered"/>
    <dgm:cxn modelId="{76DC084D-CEB7-46C3-BD31-07DAFEBF85E0}" type="presParOf" srcId="{956012BE-06A5-4C85-B6A2-0F49708F414A}" destId="{48E72647-4516-4B12-87D3-0D4111748F25}" srcOrd="1" destOrd="0" presId="urn:microsoft.com/office/officeart/2016/7/layout/LinearBlockProcessNumbered"/>
    <dgm:cxn modelId="{2466ADD5-46D2-4E80-960E-E3FF738C45A8}" type="presParOf" srcId="{956012BE-06A5-4C85-B6A2-0F49708F414A}" destId="{74C9B87F-217E-4043-A75F-324829339018}" srcOrd="2" destOrd="0" presId="urn:microsoft.com/office/officeart/2016/7/layout/LinearBlockProcessNumbered"/>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BD81D9-5C70-4291-AD36-804218012B01}"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en-US"/>
        </a:p>
      </dgm:t>
    </dgm:pt>
    <dgm:pt modelId="{C4773FDB-4A43-437B-A2B7-B048FBE7B693}">
      <dgm:prSet custT="1"/>
      <dgm:spPr>
        <a:solidFill>
          <a:schemeClr val="bg1">
            <a:lumMod val="20000"/>
            <a:lumOff val="80000"/>
          </a:schemeClr>
        </a:solidFill>
      </dgm:spPr>
      <dgm:t>
        <a:bodyPr/>
        <a:lstStyle/>
        <a:p>
          <a:r>
            <a:rPr lang="en-US" sz="1800" dirty="0">
              <a:latin typeface="Roboto Condensed" panose="02000000000000000000" pitchFamily="2" charset="0"/>
              <a:ea typeface="Roboto Condensed" panose="02000000000000000000" pitchFamily="2" charset="0"/>
              <a:cs typeface="Roboto" panose="02000000000000000000" pitchFamily="2" charset="0"/>
            </a:rPr>
            <a:t>It is the 6th most common cancer worldwide</a:t>
          </a:r>
        </a:p>
      </dgm:t>
    </dgm:pt>
    <dgm:pt modelId="{8F74E2D8-F36D-4212-8B32-44F613FAC512}" type="sibTrans" cxnId="{9C66FC97-6A65-4A27-B762-D2B678E5E051}">
      <dgm:prSet/>
      <dgm:spPr/>
      <dgm:t>
        <a:bodyPr/>
        <a:lstStyle/>
        <a:p>
          <a:endParaRPr lang="en-US"/>
        </a:p>
      </dgm:t>
    </dgm:pt>
    <dgm:pt modelId="{C3ED8BEB-4481-4170-BBF9-0BE9077CDE98}" type="parTrans" cxnId="{9C66FC97-6A65-4A27-B762-D2B678E5E051}">
      <dgm:prSet/>
      <dgm:spPr/>
      <dgm:t>
        <a:bodyPr/>
        <a:lstStyle/>
        <a:p>
          <a:endParaRPr lang="en-US"/>
        </a:p>
      </dgm:t>
    </dgm:pt>
    <dgm:pt modelId="{B97D2990-676A-4D4F-B1F3-CD91E6E9E76D}">
      <dgm:prSet custT="1"/>
      <dgm:spPr>
        <a:solidFill>
          <a:schemeClr val="bg1">
            <a:lumMod val="20000"/>
            <a:lumOff val="80000"/>
          </a:schemeClr>
        </a:solidFill>
      </dgm:spPr>
      <dgm:t>
        <a:bodyPr/>
        <a:lstStyle/>
        <a:p>
          <a:r>
            <a:rPr lang="en-US" sz="1800" dirty="0">
              <a:latin typeface="Roboto Condensed" panose="02000000000000000000" pitchFamily="2" charset="0"/>
              <a:ea typeface="Roboto Condensed" panose="02000000000000000000" pitchFamily="2" charset="0"/>
              <a:cs typeface="Roboto" panose="02000000000000000000" pitchFamily="2" charset="0"/>
            </a:rPr>
            <a:t>Men</a:t>
          </a:r>
          <a:r>
            <a:rPr lang="el-GR" sz="1800" dirty="0">
              <a:latin typeface="Roboto Condensed" panose="02000000000000000000" pitchFamily="2" charset="0"/>
              <a:ea typeface="Roboto Condensed" panose="02000000000000000000" pitchFamily="2" charset="0"/>
              <a:cs typeface="Roboto" panose="02000000000000000000" pitchFamily="2" charset="0"/>
            </a:rPr>
            <a:t> </a:t>
          </a:r>
          <a:r>
            <a:rPr lang="en-US" sz="1800" dirty="0">
              <a:latin typeface="Roboto Condensed" panose="02000000000000000000" pitchFamily="2" charset="0"/>
              <a:ea typeface="Roboto Condensed" panose="02000000000000000000" pitchFamily="2" charset="0"/>
              <a:cs typeface="Roboto" panose="02000000000000000000" pitchFamily="2" charset="0"/>
            </a:rPr>
            <a:t>: Women = 2:1</a:t>
          </a:r>
          <a:r>
            <a:rPr lang="el-GR" sz="1800" dirty="0">
              <a:latin typeface="Roboto Condensed" panose="02000000000000000000" pitchFamily="2" charset="0"/>
              <a:ea typeface="Roboto Condensed" panose="02000000000000000000" pitchFamily="2" charset="0"/>
              <a:cs typeface="Roboto" panose="02000000000000000000" pitchFamily="2" charset="0"/>
            </a:rPr>
            <a:t>     </a:t>
          </a:r>
          <a:endParaRPr lang="en-US" sz="1800" dirty="0">
            <a:latin typeface="Roboto Condensed" panose="02000000000000000000" pitchFamily="2" charset="0"/>
            <a:ea typeface="Roboto Condensed" panose="02000000000000000000" pitchFamily="2" charset="0"/>
            <a:cs typeface="Roboto" panose="02000000000000000000" pitchFamily="2" charset="0"/>
          </a:endParaRPr>
        </a:p>
        <a:p>
          <a:r>
            <a:rPr lang="en-US" sz="1800" dirty="0">
              <a:latin typeface="Roboto Condensed" panose="02000000000000000000" pitchFamily="2" charset="0"/>
              <a:ea typeface="Roboto Condensed" panose="02000000000000000000" pitchFamily="2" charset="0"/>
              <a:cs typeface="Roboto" panose="02000000000000000000" pitchFamily="2" charset="0"/>
            </a:rPr>
            <a:t>Average age </a:t>
          </a:r>
          <a:r>
            <a:rPr lang="el-GR" sz="1800" dirty="0">
              <a:latin typeface="Roboto Condensed" panose="02000000000000000000" pitchFamily="2" charset="0"/>
              <a:ea typeface="Roboto Condensed" panose="02000000000000000000" pitchFamily="2" charset="0"/>
              <a:cs typeface="Roboto" panose="02000000000000000000" pitchFamily="2" charset="0"/>
            </a:rPr>
            <a:t>: </a:t>
          </a:r>
          <a:r>
            <a:rPr lang="en-US" sz="1800" dirty="0">
              <a:latin typeface="Roboto Condensed" panose="02000000000000000000" pitchFamily="2" charset="0"/>
              <a:ea typeface="Roboto Condensed" panose="02000000000000000000" pitchFamily="2" charset="0"/>
              <a:cs typeface="Roboto" panose="02000000000000000000" pitchFamily="2" charset="0"/>
            </a:rPr>
            <a:t>40-50years</a:t>
          </a:r>
        </a:p>
      </dgm:t>
    </dgm:pt>
    <dgm:pt modelId="{05CAE7D9-7812-436E-A6F9-01B1EA6C2857}" type="sibTrans" cxnId="{13676796-9AF2-42EF-A230-4C4AAE26C1E3}">
      <dgm:prSet/>
      <dgm:spPr/>
      <dgm:t>
        <a:bodyPr/>
        <a:lstStyle/>
        <a:p>
          <a:endParaRPr lang="en-US"/>
        </a:p>
      </dgm:t>
    </dgm:pt>
    <dgm:pt modelId="{577D8B42-2C42-4911-80BF-CE3EC2CDD5E6}" type="parTrans" cxnId="{13676796-9AF2-42EF-A230-4C4AAE26C1E3}">
      <dgm:prSet/>
      <dgm:spPr/>
      <dgm:t>
        <a:bodyPr/>
        <a:lstStyle/>
        <a:p>
          <a:endParaRPr lang="en-US"/>
        </a:p>
      </dgm:t>
    </dgm:pt>
    <dgm:pt modelId="{6FE137DA-AD09-4858-9A84-973AD6AE7246}">
      <dgm:prSet custT="1"/>
      <dgm:spPr>
        <a:solidFill>
          <a:schemeClr val="bg1">
            <a:lumMod val="20000"/>
            <a:lumOff val="80000"/>
          </a:schemeClr>
        </a:solidFill>
      </dgm:spPr>
      <dgm:t>
        <a:bodyPr/>
        <a:lstStyle/>
        <a:p>
          <a:r>
            <a:rPr lang="en-US" sz="1800" dirty="0">
              <a:latin typeface="Roboto Condensed" panose="02000000000000000000" pitchFamily="2" charset="0"/>
              <a:ea typeface="Roboto Condensed" panose="02000000000000000000" pitchFamily="2" charset="0"/>
              <a:cs typeface="Roboto" panose="02000000000000000000" pitchFamily="2" charset="0"/>
            </a:rPr>
            <a:t>Squamous cell carcinoma (SCC) is the most common type of oral cancer (90-95% of cases) </a:t>
          </a:r>
          <a:r>
            <a:rPr lang="en-US" sz="1800" b="1" dirty="0">
              <a:latin typeface="Roboto Condensed" panose="02000000000000000000" pitchFamily="2" charset="0"/>
              <a:ea typeface="Roboto Condensed" panose="02000000000000000000" pitchFamily="2" charset="0"/>
              <a:cs typeface="Roboto" panose="02000000000000000000" pitchFamily="2" charset="0"/>
            </a:rPr>
            <a:t>and is strongly linked to smoking</a:t>
          </a:r>
        </a:p>
      </dgm:t>
    </dgm:pt>
    <dgm:pt modelId="{A1296704-75EF-49D0-B462-0BD7DA58EC3B}" type="sibTrans" cxnId="{67DF42CC-C11C-4216-BD3D-CEBD3988E3BA}">
      <dgm:prSet/>
      <dgm:spPr/>
      <dgm:t>
        <a:bodyPr/>
        <a:lstStyle/>
        <a:p>
          <a:endParaRPr lang="en-US"/>
        </a:p>
      </dgm:t>
    </dgm:pt>
    <dgm:pt modelId="{5613320B-F050-4B7C-88AD-AA6EE0E79B8E}" type="parTrans" cxnId="{67DF42CC-C11C-4216-BD3D-CEBD3988E3BA}">
      <dgm:prSet/>
      <dgm:spPr/>
      <dgm:t>
        <a:bodyPr/>
        <a:lstStyle/>
        <a:p>
          <a:endParaRPr lang="en-US"/>
        </a:p>
      </dgm:t>
    </dgm:pt>
    <dgm:pt modelId="{70D339FA-A55D-43A5-8F17-3D1194D35771}">
      <dgm:prSet custT="1"/>
      <dgm:spPr>
        <a:solidFill>
          <a:schemeClr val="bg1">
            <a:lumMod val="20000"/>
            <a:lumOff val="80000"/>
          </a:schemeClr>
        </a:solidFill>
      </dgm:spPr>
      <dgm:t>
        <a:bodyPr/>
        <a:lstStyle/>
        <a:p>
          <a:r>
            <a:rPr lang="en-US" sz="1800" dirty="0">
              <a:latin typeface="Roboto Condensed" panose="02000000000000000000" pitchFamily="2" charset="0"/>
              <a:ea typeface="Roboto Condensed" panose="02000000000000000000" pitchFamily="2" charset="0"/>
              <a:cs typeface="Roboto" panose="02000000000000000000" pitchFamily="2" charset="0"/>
            </a:rPr>
            <a:t>Globally, there are 650,000 new cases per year and 300,000 deaths, with approximately one person dying every hour, 24 hours a day (annually we have 3-11 new cases per 100,000)</a:t>
          </a:r>
        </a:p>
      </dgm:t>
    </dgm:pt>
    <dgm:pt modelId="{0F6028DF-B95B-45B2-932A-C1410CC8FD86}" type="sibTrans" cxnId="{199B6609-4662-4105-939D-9C8328DAD252}">
      <dgm:prSet/>
      <dgm:spPr/>
      <dgm:t>
        <a:bodyPr/>
        <a:lstStyle/>
        <a:p>
          <a:endParaRPr lang="en-US"/>
        </a:p>
      </dgm:t>
    </dgm:pt>
    <dgm:pt modelId="{D9E63C5A-2FD4-481D-BBDC-7BEED8F73D6E}" type="parTrans" cxnId="{199B6609-4662-4105-939D-9C8328DAD252}">
      <dgm:prSet/>
      <dgm:spPr/>
      <dgm:t>
        <a:bodyPr/>
        <a:lstStyle/>
        <a:p>
          <a:endParaRPr lang="en-US"/>
        </a:p>
      </dgm:t>
    </dgm:pt>
    <dgm:pt modelId="{960EA9A2-DC02-4AFB-AB4A-DB1E2EADD24A}">
      <dgm:prSet custT="1"/>
      <dgm:spPr>
        <a:solidFill>
          <a:schemeClr val="bg1">
            <a:lumMod val="20000"/>
            <a:lumOff val="80000"/>
          </a:schemeClr>
        </a:solidFill>
      </dgm:spPr>
      <dgm:t>
        <a:bodyPr/>
        <a:lstStyle/>
        <a:p>
          <a:r>
            <a:rPr lang="en-US" sz="1800" dirty="0">
              <a:latin typeface="Roboto Condensed" panose="02000000000000000000" pitchFamily="2" charset="0"/>
              <a:ea typeface="Roboto Condensed" panose="02000000000000000000" pitchFamily="2" charset="0"/>
              <a:cs typeface="Roboto" panose="02000000000000000000" pitchFamily="2" charset="0"/>
            </a:rPr>
            <a:t>Oral cancer diagnosis is late. It is estimated that 55% of patients are diagnosed after metastases have occurred</a:t>
          </a:r>
        </a:p>
      </dgm:t>
    </dgm:pt>
    <dgm:pt modelId="{E3D57B8D-0DEF-46A7-BB21-2DD6A5829765}" type="sibTrans" cxnId="{0B143C74-5D62-4236-A888-11C8F57336A5}">
      <dgm:prSet/>
      <dgm:spPr/>
      <dgm:t>
        <a:bodyPr/>
        <a:lstStyle/>
        <a:p>
          <a:endParaRPr lang="en-US"/>
        </a:p>
      </dgm:t>
    </dgm:pt>
    <dgm:pt modelId="{A7005CFA-5013-43B5-84D3-6F7BF543EC65}" type="parTrans" cxnId="{0B143C74-5D62-4236-A888-11C8F57336A5}">
      <dgm:prSet/>
      <dgm:spPr/>
      <dgm:t>
        <a:bodyPr/>
        <a:lstStyle/>
        <a:p>
          <a:endParaRPr lang="en-US"/>
        </a:p>
      </dgm:t>
    </dgm:pt>
    <dgm:pt modelId="{D52D9410-945F-4E81-BAFA-D76613577BBC}">
      <dgm:prSet custT="1"/>
      <dgm:spPr>
        <a:solidFill>
          <a:schemeClr val="bg1">
            <a:lumMod val="20000"/>
            <a:lumOff val="80000"/>
          </a:schemeClr>
        </a:solidFill>
      </dgm:spPr>
      <dgm:t>
        <a:bodyPr/>
        <a:lstStyle/>
        <a:p>
          <a:r>
            <a:rPr lang="en-US" sz="1800" b="1" dirty="0">
              <a:latin typeface="Roboto Condensed" panose="02000000000000000000" pitchFamily="2" charset="0"/>
              <a:ea typeface="Roboto Condensed" panose="02000000000000000000" pitchFamily="2" charset="0"/>
              <a:cs typeface="Roboto" panose="02000000000000000000" pitchFamily="2" charset="0"/>
            </a:rPr>
            <a:t>Early diagnosis</a:t>
          </a:r>
          <a:r>
            <a:rPr lang="en-US" sz="1800" b="0" dirty="0">
              <a:latin typeface="Roboto Condensed" panose="02000000000000000000" pitchFamily="2" charset="0"/>
              <a:ea typeface="Roboto Condensed" panose="02000000000000000000" pitchFamily="2" charset="0"/>
              <a:cs typeface="Roboto" panose="02000000000000000000" pitchFamily="2" charset="0"/>
            </a:rPr>
            <a:t> has a 5-year survival rate of more than 90%, whereas late diagnosis has a 5-year survival rate of only 50%.</a:t>
          </a:r>
        </a:p>
      </dgm:t>
    </dgm:pt>
    <dgm:pt modelId="{70788208-8BE6-4099-B62F-6945056C0568}" type="sibTrans" cxnId="{82A98D9D-DF4C-42D8-A66A-515C39E7BE8A}">
      <dgm:prSet/>
      <dgm:spPr/>
      <dgm:t>
        <a:bodyPr/>
        <a:lstStyle/>
        <a:p>
          <a:endParaRPr lang="en-US"/>
        </a:p>
      </dgm:t>
    </dgm:pt>
    <dgm:pt modelId="{5D6FDF11-4F83-49DE-A1F3-FE82206998E5}" type="parTrans" cxnId="{82A98D9D-DF4C-42D8-A66A-515C39E7BE8A}">
      <dgm:prSet/>
      <dgm:spPr/>
      <dgm:t>
        <a:bodyPr/>
        <a:lstStyle/>
        <a:p>
          <a:endParaRPr lang="en-US"/>
        </a:p>
      </dgm:t>
    </dgm:pt>
    <dgm:pt modelId="{4BB3E9BA-81AC-45E2-9C85-8FE75A1C9D33}" type="pres">
      <dgm:prSet presAssocID="{61BD81D9-5C70-4291-AD36-804218012B01}" presName="diagram" presStyleCnt="0">
        <dgm:presLayoutVars>
          <dgm:dir/>
          <dgm:resizeHandles val="exact"/>
        </dgm:presLayoutVars>
      </dgm:prSet>
      <dgm:spPr/>
    </dgm:pt>
    <dgm:pt modelId="{93267BDF-6ED6-4EE1-A188-6C37BA7757CD}" type="pres">
      <dgm:prSet presAssocID="{C4773FDB-4A43-437B-A2B7-B048FBE7B693}" presName="node" presStyleLbl="node1" presStyleIdx="0" presStyleCnt="6" custScaleX="112467" custScaleY="102225">
        <dgm:presLayoutVars>
          <dgm:bulletEnabled val="1"/>
        </dgm:presLayoutVars>
      </dgm:prSet>
      <dgm:spPr/>
    </dgm:pt>
    <dgm:pt modelId="{91A1E4F3-3A2E-4C95-841F-3D75704E752B}" type="pres">
      <dgm:prSet presAssocID="{8F74E2D8-F36D-4212-8B32-44F613FAC512}" presName="sibTrans" presStyleCnt="0"/>
      <dgm:spPr/>
    </dgm:pt>
    <dgm:pt modelId="{1558A2B4-BBD9-47E9-BD98-612A31F834F6}" type="pres">
      <dgm:prSet presAssocID="{B97D2990-676A-4D4F-B1F3-CD91E6E9E76D}" presName="node" presStyleLbl="node1" presStyleIdx="1" presStyleCnt="6" custScaleY="104101" custLinFactNeighborY="1516">
        <dgm:presLayoutVars>
          <dgm:bulletEnabled val="1"/>
        </dgm:presLayoutVars>
      </dgm:prSet>
      <dgm:spPr/>
    </dgm:pt>
    <dgm:pt modelId="{825F9B82-112B-4837-98D9-92FEE1B1A9D0}" type="pres">
      <dgm:prSet presAssocID="{05CAE7D9-7812-436E-A6F9-01B1EA6C2857}" presName="sibTrans" presStyleCnt="0"/>
      <dgm:spPr/>
    </dgm:pt>
    <dgm:pt modelId="{D33F4AD6-D596-4535-B735-FA0E9F59A6B7}" type="pres">
      <dgm:prSet presAssocID="{6FE137DA-AD09-4858-9A84-973AD6AE7246}" presName="node" presStyleLbl="node1" presStyleIdx="2" presStyleCnt="6" custScaleY="106500">
        <dgm:presLayoutVars>
          <dgm:bulletEnabled val="1"/>
        </dgm:presLayoutVars>
      </dgm:prSet>
      <dgm:spPr/>
    </dgm:pt>
    <dgm:pt modelId="{0615A81B-FC42-4EF7-A334-62404E5CE337}" type="pres">
      <dgm:prSet presAssocID="{A1296704-75EF-49D0-B462-0BD7DA58EC3B}" presName="sibTrans" presStyleCnt="0"/>
      <dgm:spPr/>
    </dgm:pt>
    <dgm:pt modelId="{C76371F8-19BD-4023-9984-A6C47574D7F2}" type="pres">
      <dgm:prSet presAssocID="{70D339FA-A55D-43A5-8F17-3D1194D35771}" presName="node" presStyleLbl="node1" presStyleIdx="3" presStyleCnt="6" custScaleX="112261" custScaleY="115748">
        <dgm:presLayoutVars>
          <dgm:bulletEnabled val="1"/>
        </dgm:presLayoutVars>
      </dgm:prSet>
      <dgm:spPr/>
    </dgm:pt>
    <dgm:pt modelId="{C113298A-85E3-4F70-BE2E-F67562001A1B}" type="pres">
      <dgm:prSet presAssocID="{0F6028DF-B95B-45B2-932A-C1410CC8FD86}" presName="sibTrans" presStyleCnt="0"/>
      <dgm:spPr/>
    </dgm:pt>
    <dgm:pt modelId="{EF94ADD7-4B08-435B-88AC-8637B9F6A42D}" type="pres">
      <dgm:prSet presAssocID="{960EA9A2-DC02-4AFB-AB4A-DB1E2EADD24A}" presName="node" presStyleLbl="node1" presStyleIdx="4" presStyleCnt="6" custScaleY="115331">
        <dgm:presLayoutVars>
          <dgm:bulletEnabled val="1"/>
        </dgm:presLayoutVars>
      </dgm:prSet>
      <dgm:spPr/>
    </dgm:pt>
    <dgm:pt modelId="{FEE71037-382C-4373-8D50-9769614E4438}" type="pres">
      <dgm:prSet presAssocID="{E3D57B8D-0DEF-46A7-BB21-2DD6A5829765}" presName="sibTrans" presStyleCnt="0"/>
      <dgm:spPr/>
    </dgm:pt>
    <dgm:pt modelId="{C77A502E-9C44-4560-8958-DCE799CE6E6C}" type="pres">
      <dgm:prSet presAssocID="{D52D9410-945F-4E81-BAFA-D76613577BBC}" presName="node" presStyleLbl="node1" presStyleIdx="5" presStyleCnt="6" custScaleY="116961">
        <dgm:presLayoutVars>
          <dgm:bulletEnabled val="1"/>
        </dgm:presLayoutVars>
      </dgm:prSet>
      <dgm:spPr/>
    </dgm:pt>
  </dgm:ptLst>
  <dgm:cxnLst>
    <dgm:cxn modelId="{199B6609-4662-4105-939D-9C8328DAD252}" srcId="{61BD81D9-5C70-4291-AD36-804218012B01}" destId="{70D339FA-A55D-43A5-8F17-3D1194D35771}" srcOrd="3" destOrd="0" parTransId="{D9E63C5A-2FD4-481D-BBDC-7BEED8F73D6E}" sibTransId="{0F6028DF-B95B-45B2-932A-C1410CC8FD86}"/>
    <dgm:cxn modelId="{D080551A-5B66-4D71-864F-C99104A5222D}" type="presOf" srcId="{6FE137DA-AD09-4858-9A84-973AD6AE7246}" destId="{D33F4AD6-D596-4535-B735-FA0E9F59A6B7}" srcOrd="0" destOrd="0" presId="urn:microsoft.com/office/officeart/2005/8/layout/default"/>
    <dgm:cxn modelId="{32A2531C-2F26-47A8-8F68-0210D91E1628}" type="presOf" srcId="{B97D2990-676A-4D4F-B1F3-CD91E6E9E76D}" destId="{1558A2B4-BBD9-47E9-BD98-612A31F834F6}" srcOrd="0" destOrd="0" presId="urn:microsoft.com/office/officeart/2005/8/layout/default"/>
    <dgm:cxn modelId="{3E295E29-5340-44EE-9821-38199FB9EBD0}" type="presOf" srcId="{960EA9A2-DC02-4AFB-AB4A-DB1E2EADD24A}" destId="{EF94ADD7-4B08-435B-88AC-8637B9F6A42D}" srcOrd="0" destOrd="0" presId="urn:microsoft.com/office/officeart/2005/8/layout/default"/>
    <dgm:cxn modelId="{F417B835-84CE-43D5-AA60-4EA5D8279B62}" type="presOf" srcId="{D52D9410-945F-4E81-BAFA-D76613577BBC}" destId="{C77A502E-9C44-4560-8958-DCE799CE6E6C}" srcOrd="0" destOrd="0" presId="urn:microsoft.com/office/officeart/2005/8/layout/default"/>
    <dgm:cxn modelId="{0B143C74-5D62-4236-A888-11C8F57336A5}" srcId="{61BD81D9-5C70-4291-AD36-804218012B01}" destId="{960EA9A2-DC02-4AFB-AB4A-DB1E2EADD24A}" srcOrd="4" destOrd="0" parTransId="{A7005CFA-5013-43B5-84D3-6F7BF543EC65}" sibTransId="{E3D57B8D-0DEF-46A7-BB21-2DD6A5829765}"/>
    <dgm:cxn modelId="{13676796-9AF2-42EF-A230-4C4AAE26C1E3}" srcId="{61BD81D9-5C70-4291-AD36-804218012B01}" destId="{B97D2990-676A-4D4F-B1F3-CD91E6E9E76D}" srcOrd="1" destOrd="0" parTransId="{577D8B42-2C42-4911-80BF-CE3EC2CDD5E6}" sibTransId="{05CAE7D9-7812-436E-A6F9-01B1EA6C2857}"/>
    <dgm:cxn modelId="{9C66FC97-6A65-4A27-B762-D2B678E5E051}" srcId="{61BD81D9-5C70-4291-AD36-804218012B01}" destId="{C4773FDB-4A43-437B-A2B7-B048FBE7B693}" srcOrd="0" destOrd="0" parTransId="{C3ED8BEB-4481-4170-BBF9-0BE9077CDE98}" sibTransId="{8F74E2D8-F36D-4212-8B32-44F613FAC512}"/>
    <dgm:cxn modelId="{57E16B9A-E475-4531-8A30-FB500E974677}" type="presOf" srcId="{C4773FDB-4A43-437B-A2B7-B048FBE7B693}" destId="{93267BDF-6ED6-4EE1-A188-6C37BA7757CD}" srcOrd="0" destOrd="0" presId="urn:microsoft.com/office/officeart/2005/8/layout/default"/>
    <dgm:cxn modelId="{82A98D9D-DF4C-42D8-A66A-515C39E7BE8A}" srcId="{61BD81D9-5C70-4291-AD36-804218012B01}" destId="{D52D9410-945F-4E81-BAFA-D76613577BBC}" srcOrd="5" destOrd="0" parTransId="{5D6FDF11-4F83-49DE-A1F3-FE82206998E5}" sibTransId="{70788208-8BE6-4099-B62F-6945056C0568}"/>
    <dgm:cxn modelId="{67DF42CC-C11C-4216-BD3D-CEBD3988E3BA}" srcId="{61BD81D9-5C70-4291-AD36-804218012B01}" destId="{6FE137DA-AD09-4858-9A84-973AD6AE7246}" srcOrd="2" destOrd="0" parTransId="{5613320B-F050-4B7C-88AD-AA6EE0E79B8E}" sibTransId="{A1296704-75EF-49D0-B462-0BD7DA58EC3B}"/>
    <dgm:cxn modelId="{33E5A5E2-DE44-4A35-901D-B9CCF3176CBE}" type="presOf" srcId="{61BD81D9-5C70-4291-AD36-804218012B01}" destId="{4BB3E9BA-81AC-45E2-9C85-8FE75A1C9D33}" srcOrd="0" destOrd="0" presId="urn:microsoft.com/office/officeart/2005/8/layout/default"/>
    <dgm:cxn modelId="{044915F7-118C-4A8D-9101-D1663E7EFC1D}" type="presOf" srcId="{70D339FA-A55D-43A5-8F17-3D1194D35771}" destId="{C76371F8-19BD-4023-9984-A6C47574D7F2}" srcOrd="0" destOrd="0" presId="urn:microsoft.com/office/officeart/2005/8/layout/default"/>
    <dgm:cxn modelId="{1BF77B27-0A78-4E13-ADDE-C149DE921192}" type="presParOf" srcId="{4BB3E9BA-81AC-45E2-9C85-8FE75A1C9D33}" destId="{93267BDF-6ED6-4EE1-A188-6C37BA7757CD}" srcOrd="0" destOrd="0" presId="urn:microsoft.com/office/officeart/2005/8/layout/default"/>
    <dgm:cxn modelId="{B035118C-DCD4-41A3-8B94-5C0C7EFB1EA2}" type="presParOf" srcId="{4BB3E9BA-81AC-45E2-9C85-8FE75A1C9D33}" destId="{91A1E4F3-3A2E-4C95-841F-3D75704E752B}" srcOrd="1" destOrd="0" presId="urn:microsoft.com/office/officeart/2005/8/layout/default"/>
    <dgm:cxn modelId="{55D767C5-7E0D-4533-91D3-BEFA601EBFB8}" type="presParOf" srcId="{4BB3E9BA-81AC-45E2-9C85-8FE75A1C9D33}" destId="{1558A2B4-BBD9-47E9-BD98-612A31F834F6}" srcOrd="2" destOrd="0" presId="urn:microsoft.com/office/officeart/2005/8/layout/default"/>
    <dgm:cxn modelId="{BC018FF1-9114-4F75-B338-C74196944ABF}" type="presParOf" srcId="{4BB3E9BA-81AC-45E2-9C85-8FE75A1C9D33}" destId="{825F9B82-112B-4837-98D9-92FEE1B1A9D0}" srcOrd="3" destOrd="0" presId="urn:microsoft.com/office/officeart/2005/8/layout/default"/>
    <dgm:cxn modelId="{2C6C3D5A-B9ED-41B9-868A-8BB5DD168059}" type="presParOf" srcId="{4BB3E9BA-81AC-45E2-9C85-8FE75A1C9D33}" destId="{D33F4AD6-D596-4535-B735-FA0E9F59A6B7}" srcOrd="4" destOrd="0" presId="urn:microsoft.com/office/officeart/2005/8/layout/default"/>
    <dgm:cxn modelId="{CFEF06EF-CE74-45E1-BE0E-4952DA538573}" type="presParOf" srcId="{4BB3E9BA-81AC-45E2-9C85-8FE75A1C9D33}" destId="{0615A81B-FC42-4EF7-A334-62404E5CE337}" srcOrd="5" destOrd="0" presId="urn:microsoft.com/office/officeart/2005/8/layout/default"/>
    <dgm:cxn modelId="{2293F4C6-4A28-4CD6-8B56-932852796161}" type="presParOf" srcId="{4BB3E9BA-81AC-45E2-9C85-8FE75A1C9D33}" destId="{C76371F8-19BD-4023-9984-A6C47574D7F2}" srcOrd="6" destOrd="0" presId="urn:microsoft.com/office/officeart/2005/8/layout/default"/>
    <dgm:cxn modelId="{C3C8A597-5F9B-40C7-86BA-F7A1B48414FA}" type="presParOf" srcId="{4BB3E9BA-81AC-45E2-9C85-8FE75A1C9D33}" destId="{C113298A-85E3-4F70-BE2E-F67562001A1B}" srcOrd="7" destOrd="0" presId="urn:microsoft.com/office/officeart/2005/8/layout/default"/>
    <dgm:cxn modelId="{DECFC1BC-A602-4CD1-B7C7-0CCF735C3EF6}" type="presParOf" srcId="{4BB3E9BA-81AC-45E2-9C85-8FE75A1C9D33}" destId="{EF94ADD7-4B08-435B-88AC-8637B9F6A42D}" srcOrd="8" destOrd="0" presId="urn:microsoft.com/office/officeart/2005/8/layout/default"/>
    <dgm:cxn modelId="{5E17D4E4-62C0-4E0D-81C5-1FDC08311479}" type="presParOf" srcId="{4BB3E9BA-81AC-45E2-9C85-8FE75A1C9D33}" destId="{FEE71037-382C-4373-8D50-9769614E4438}" srcOrd="9" destOrd="0" presId="urn:microsoft.com/office/officeart/2005/8/layout/default"/>
    <dgm:cxn modelId="{E5B50FCE-409B-492E-83B5-6F7C8561D376}" type="presParOf" srcId="{4BB3E9BA-81AC-45E2-9C85-8FE75A1C9D33}" destId="{C77A502E-9C44-4560-8958-DCE799CE6E6C}"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15AD4D-669F-4BFE-906D-8722333487D9}" type="doc">
      <dgm:prSet loTypeId="urn:microsoft.com/office/officeart/2005/8/layout/hProcess4" loCatId="process" qsTypeId="urn:microsoft.com/office/officeart/2005/8/quickstyle/simple1" qsCatId="simple" csTypeId="urn:microsoft.com/office/officeart/2005/8/colors/accent2_4" csCatId="accent2" phldr="1"/>
      <dgm:spPr/>
      <dgm:t>
        <a:bodyPr/>
        <a:lstStyle/>
        <a:p>
          <a:endParaRPr lang="en-US"/>
        </a:p>
      </dgm:t>
    </dgm:pt>
    <dgm:pt modelId="{BA807AFF-C092-4D1F-828A-54C32906E27E}">
      <dgm:prSet/>
      <dgm:spPr>
        <a:solidFill>
          <a:schemeClr val="bg1">
            <a:lumMod val="40000"/>
            <a:lumOff val="60000"/>
          </a:schemeClr>
        </a:solidFill>
      </dgm:spPr>
      <dgm:t>
        <a:bodyPr/>
        <a:lstStyle/>
        <a:p>
          <a:r>
            <a:rPr lang="en-US" b="1" dirty="0">
              <a:latin typeface="Roboto Condensed" panose="02000000000000000000" pitchFamily="2" charset="0"/>
              <a:ea typeface="Roboto Condensed" panose="02000000000000000000" pitchFamily="2" charset="0"/>
              <a:cs typeface="Roboto" panose="02000000000000000000" pitchFamily="2" charset="0"/>
            </a:rPr>
            <a:t>SMOKING</a:t>
          </a:r>
          <a:r>
            <a:rPr lang="en-US" dirty="0">
              <a:latin typeface="Roboto Condensed" panose="02000000000000000000" pitchFamily="2" charset="0"/>
              <a:ea typeface="Roboto Condensed" panose="02000000000000000000" pitchFamily="2" charset="0"/>
              <a:cs typeface="Roboto" panose="02000000000000000000" pitchFamily="2" charset="0"/>
            </a:rPr>
            <a:t> </a:t>
          </a:r>
          <a:r>
            <a:rPr lang="en-US" b="1" dirty="0">
              <a:latin typeface="Roboto Condensed" panose="02000000000000000000" pitchFamily="2" charset="0"/>
              <a:ea typeface="Roboto Condensed" panose="02000000000000000000" pitchFamily="2" charset="0"/>
              <a:cs typeface="Roboto" panose="02000000000000000000" pitchFamily="2" charset="0"/>
            </a:rPr>
            <a:t>and</a:t>
          </a:r>
        </a:p>
      </dgm:t>
    </dgm:pt>
    <dgm:pt modelId="{85071BAC-E472-410A-A5F8-CBCBD61D9699}" type="parTrans" cxnId="{C94DECB6-3101-4239-9A30-B79BA8833EA7}">
      <dgm:prSet/>
      <dgm:spPr/>
      <dgm:t>
        <a:bodyPr/>
        <a:lstStyle/>
        <a:p>
          <a:endParaRPr lang="en-US"/>
        </a:p>
      </dgm:t>
    </dgm:pt>
    <dgm:pt modelId="{C76108B9-39E0-420C-BE47-8D45C898EE49}" type="sibTrans" cxnId="{C94DECB6-3101-4239-9A30-B79BA8833EA7}">
      <dgm:prSet/>
      <dgm:spPr/>
      <dgm:t>
        <a:bodyPr/>
        <a:lstStyle/>
        <a:p>
          <a:endParaRPr lang="en-US"/>
        </a:p>
      </dgm:t>
    </dgm:pt>
    <dgm:pt modelId="{C853591F-F80D-44C6-B1D5-F58887C70B46}">
      <dgm:prSet/>
      <dgm:spPr>
        <a:solidFill>
          <a:schemeClr val="bg1">
            <a:lumMod val="40000"/>
            <a:lumOff val="60000"/>
          </a:schemeClr>
        </a:solidFill>
      </dgm:spPr>
      <dgm:t>
        <a:bodyPr/>
        <a:lstStyle/>
        <a:p>
          <a:r>
            <a:rPr lang="en-US" b="1" dirty="0">
              <a:latin typeface="Roboto Condensed" panose="02000000000000000000" pitchFamily="2" charset="0"/>
              <a:ea typeface="Roboto Condensed" panose="02000000000000000000" pitchFamily="2" charset="0"/>
              <a:cs typeface="Roboto" panose="02000000000000000000" pitchFamily="2" charset="0"/>
            </a:rPr>
            <a:t>The</a:t>
          </a:r>
          <a:r>
            <a:rPr lang="en-US" b="1" baseline="0" dirty="0">
              <a:latin typeface="Roboto Condensed" panose="02000000000000000000" pitchFamily="2" charset="0"/>
              <a:ea typeface="Roboto Condensed" panose="02000000000000000000" pitchFamily="2" charset="0"/>
              <a:cs typeface="Roboto" panose="02000000000000000000" pitchFamily="2" charset="0"/>
            </a:rPr>
            <a:t> ORAL CANCER</a:t>
          </a:r>
          <a:endParaRPr lang="en-US" b="1" dirty="0">
            <a:latin typeface="Roboto Condensed" panose="02000000000000000000" pitchFamily="2" charset="0"/>
            <a:ea typeface="Roboto Condensed" panose="02000000000000000000" pitchFamily="2" charset="0"/>
            <a:cs typeface="Roboto" panose="02000000000000000000" pitchFamily="2" charset="0"/>
          </a:endParaRPr>
        </a:p>
      </dgm:t>
    </dgm:pt>
    <dgm:pt modelId="{736A88BD-4284-4528-B813-8AEFEE8D9B54}" type="parTrans" cxnId="{C95E3E92-35E5-4483-AE06-FE2BD96D76C4}">
      <dgm:prSet/>
      <dgm:spPr/>
      <dgm:t>
        <a:bodyPr/>
        <a:lstStyle/>
        <a:p>
          <a:endParaRPr lang="en-US"/>
        </a:p>
      </dgm:t>
    </dgm:pt>
    <dgm:pt modelId="{8EA802CD-FD72-43BC-ACBD-F1D6ACB036F0}" type="sibTrans" cxnId="{C95E3E92-35E5-4483-AE06-FE2BD96D76C4}">
      <dgm:prSet/>
      <dgm:spPr/>
      <dgm:t>
        <a:bodyPr/>
        <a:lstStyle/>
        <a:p>
          <a:endParaRPr lang="en-US"/>
        </a:p>
      </dgm:t>
    </dgm:pt>
    <dgm:pt modelId="{7ADF31C2-EAD5-4D08-88FB-F1BC99C5AE95}">
      <dgm:prSet/>
      <dgm:spPr>
        <a:solidFill>
          <a:schemeClr val="bg1">
            <a:lumMod val="40000"/>
            <a:lumOff val="60000"/>
          </a:schemeClr>
        </a:solidFill>
      </dgm:spPr>
      <dgm:t>
        <a:bodyPr/>
        <a:lstStyle/>
        <a:p>
          <a:r>
            <a:rPr lang="en-US" b="1" dirty="0">
              <a:latin typeface="Roboto Condensed" panose="02000000000000000000" pitchFamily="2" charset="0"/>
              <a:ea typeface="Roboto Condensed" panose="02000000000000000000" pitchFamily="2" charset="0"/>
              <a:cs typeface="Roboto" panose="02000000000000000000" pitchFamily="2" charset="0"/>
            </a:rPr>
            <a:t>Are</a:t>
          </a:r>
          <a:r>
            <a:rPr lang="en-US" b="1" baseline="0" dirty="0">
              <a:latin typeface="Roboto Condensed" panose="02000000000000000000" pitchFamily="2" charset="0"/>
              <a:ea typeface="Roboto Condensed" panose="02000000000000000000" pitchFamily="2" charset="0"/>
              <a:cs typeface="Roboto" panose="02000000000000000000" pitchFamily="2" charset="0"/>
            </a:rPr>
            <a:t> almost like </a:t>
          </a:r>
          <a:r>
            <a:rPr lang="en-US" b="1" dirty="0">
              <a:latin typeface="Roboto Condensed" panose="02000000000000000000" pitchFamily="2" charset="0"/>
              <a:ea typeface="Roboto Condensed" panose="02000000000000000000" pitchFamily="2" charset="0"/>
              <a:cs typeface="Roboto" panose="02000000000000000000" pitchFamily="2" charset="0"/>
            </a:rPr>
            <a:t>The MAN and his SHADOW: </a:t>
          </a:r>
          <a:r>
            <a:rPr lang="en-US" b="1" baseline="0" dirty="0">
              <a:latin typeface="Roboto Condensed" panose="02000000000000000000" pitchFamily="2" charset="0"/>
              <a:ea typeface="Roboto Condensed" panose="02000000000000000000" pitchFamily="2" charset="0"/>
              <a:cs typeface="Roboto" panose="02000000000000000000" pitchFamily="2" charset="0"/>
            </a:rPr>
            <a:t> </a:t>
          </a:r>
          <a:endParaRPr lang="en-US" b="1" dirty="0">
            <a:latin typeface="Roboto Condensed" panose="02000000000000000000" pitchFamily="2" charset="0"/>
            <a:ea typeface="Roboto Condensed" panose="02000000000000000000" pitchFamily="2" charset="0"/>
            <a:cs typeface="Roboto" panose="02000000000000000000" pitchFamily="2" charset="0"/>
          </a:endParaRPr>
        </a:p>
      </dgm:t>
    </dgm:pt>
    <dgm:pt modelId="{B3B1D96B-9F43-4C32-B7BD-C238960A6761}" type="parTrans" cxnId="{85E45558-34E0-4088-9D07-0B4672DB6FC6}">
      <dgm:prSet/>
      <dgm:spPr/>
      <dgm:t>
        <a:bodyPr/>
        <a:lstStyle/>
        <a:p>
          <a:endParaRPr lang="en-US"/>
        </a:p>
      </dgm:t>
    </dgm:pt>
    <dgm:pt modelId="{C119AE4F-90F2-4B29-9B76-37F30F980311}" type="sibTrans" cxnId="{85E45558-34E0-4088-9D07-0B4672DB6FC6}">
      <dgm:prSet/>
      <dgm:spPr/>
      <dgm:t>
        <a:bodyPr/>
        <a:lstStyle/>
        <a:p>
          <a:endParaRPr lang="en-US"/>
        </a:p>
      </dgm:t>
    </dgm:pt>
    <dgm:pt modelId="{BFA73271-D08C-417F-B71D-CB8CE3A46F26}">
      <dgm:prSet custT="1"/>
      <dgm:spPr>
        <a:solidFill>
          <a:schemeClr val="bg1">
            <a:lumMod val="40000"/>
            <a:lumOff val="60000"/>
          </a:schemeClr>
        </a:solidFill>
      </dgm:spPr>
      <dgm:t>
        <a:bodyPr/>
        <a:lstStyle/>
        <a:p>
          <a:r>
            <a:rPr lang="en-US" sz="1600" b="1" dirty="0">
              <a:effectLst/>
              <a:latin typeface="Roboto Condensed" panose="02000000000000000000" pitchFamily="2" charset="0"/>
              <a:ea typeface="Roboto Condensed" panose="02000000000000000000" pitchFamily="2" charset="0"/>
              <a:cs typeface="Roboto" panose="02000000000000000000" pitchFamily="2" charset="0"/>
            </a:rPr>
            <a:t> </a:t>
          </a:r>
          <a:r>
            <a:rPr lang="en-US" sz="1800" b="1" dirty="0">
              <a:effectLst/>
              <a:latin typeface="Roboto Condensed" panose="02000000000000000000" pitchFamily="2" charset="0"/>
              <a:ea typeface="Roboto Condensed" panose="02000000000000000000" pitchFamily="2" charset="0"/>
              <a:cs typeface="Roboto" panose="02000000000000000000" pitchFamily="2" charset="0"/>
            </a:rPr>
            <a:t>inextricably LINKED</a:t>
          </a:r>
          <a:endParaRPr lang="en-US" sz="1800" dirty="0">
            <a:effectLst/>
            <a:latin typeface="Roboto Condensed" panose="02000000000000000000" pitchFamily="2" charset="0"/>
            <a:ea typeface="Roboto Condensed" panose="02000000000000000000" pitchFamily="2" charset="0"/>
            <a:cs typeface="Roboto" panose="02000000000000000000" pitchFamily="2" charset="0"/>
          </a:endParaRPr>
        </a:p>
      </dgm:t>
    </dgm:pt>
    <dgm:pt modelId="{17880B1C-1FD6-4713-8E2D-9F2A0FBFF4E7}" type="parTrans" cxnId="{6F0D4391-0F83-46CD-B0DD-E6FAE4CA24A7}">
      <dgm:prSet/>
      <dgm:spPr/>
      <dgm:t>
        <a:bodyPr/>
        <a:lstStyle/>
        <a:p>
          <a:endParaRPr lang="en-US"/>
        </a:p>
      </dgm:t>
    </dgm:pt>
    <dgm:pt modelId="{9C356EA3-F776-43D0-B4BA-C3CF2D2EFB88}" type="sibTrans" cxnId="{6F0D4391-0F83-46CD-B0DD-E6FAE4CA24A7}">
      <dgm:prSet/>
      <dgm:spPr/>
      <dgm:t>
        <a:bodyPr/>
        <a:lstStyle/>
        <a:p>
          <a:endParaRPr lang="en-US"/>
        </a:p>
      </dgm:t>
    </dgm:pt>
    <dgm:pt modelId="{079BD80D-8C9C-42CD-BA20-98297C51F6B1}" type="pres">
      <dgm:prSet presAssocID="{5315AD4D-669F-4BFE-906D-8722333487D9}" presName="Name0" presStyleCnt="0">
        <dgm:presLayoutVars>
          <dgm:dir/>
          <dgm:animLvl val="lvl"/>
          <dgm:resizeHandles val="exact"/>
        </dgm:presLayoutVars>
      </dgm:prSet>
      <dgm:spPr/>
    </dgm:pt>
    <dgm:pt modelId="{6A5D8C7F-9A89-4071-83B1-0F9F883CBCEB}" type="pres">
      <dgm:prSet presAssocID="{5315AD4D-669F-4BFE-906D-8722333487D9}" presName="tSp" presStyleCnt="0"/>
      <dgm:spPr/>
    </dgm:pt>
    <dgm:pt modelId="{97CB00EF-4EB4-466B-A977-80E7FCC87DF0}" type="pres">
      <dgm:prSet presAssocID="{5315AD4D-669F-4BFE-906D-8722333487D9}" presName="bSp" presStyleCnt="0"/>
      <dgm:spPr/>
    </dgm:pt>
    <dgm:pt modelId="{4B2FB1BB-1CC9-4056-B685-F13B77A0C7C1}" type="pres">
      <dgm:prSet presAssocID="{5315AD4D-669F-4BFE-906D-8722333487D9}" presName="process" presStyleCnt="0"/>
      <dgm:spPr/>
    </dgm:pt>
    <dgm:pt modelId="{32DA2C0D-F3EF-47AB-B959-E88E6F035881}" type="pres">
      <dgm:prSet presAssocID="{BA807AFF-C092-4D1F-828A-54C32906E27E}" presName="composite1" presStyleCnt="0"/>
      <dgm:spPr/>
    </dgm:pt>
    <dgm:pt modelId="{8042E44B-74BB-475A-88E3-9DCB79239AE5}" type="pres">
      <dgm:prSet presAssocID="{BA807AFF-C092-4D1F-828A-54C32906E27E}" presName="dummyNode1" presStyleLbl="node1" presStyleIdx="0" presStyleCnt="4"/>
      <dgm:spPr/>
    </dgm:pt>
    <dgm:pt modelId="{781E4305-7AAE-4F0F-A5C0-C9F4D7CC705F}" type="pres">
      <dgm:prSet presAssocID="{BA807AFF-C092-4D1F-828A-54C32906E27E}" presName="childNode1" presStyleLbl="bgAcc1" presStyleIdx="0" presStyleCnt="4">
        <dgm:presLayoutVars>
          <dgm:bulletEnabled val="1"/>
        </dgm:presLayoutVars>
      </dgm:prSet>
      <dgm:spPr/>
    </dgm:pt>
    <dgm:pt modelId="{F5B7DA1D-E051-4677-96D1-1E541C2DD640}" type="pres">
      <dgm:prSet presAssocID="{BA807AFF-C092-4D1F-828A-54C32906E27E}" presName="childNode1tx" presStyleLbl="bgAcc1" presStyleIdx="0" presStyleCnt="4">
        <dgm:presLayoutVars>
          <dgm:bulletEnabled val="1"/>
        </dgm:presLayoutVars>
      </dgm:prSet>
      <dgm:spPr/>
    </dgm:pt>
    <dgm:pt modelId="{59A7DED5-5DFC-4F09-B48C-133DDB323D96}" type="pres">
      <dgm:prSet presAssocID="{BA807AFF-C092-4D1F-828A-54C32906E27E}" presName="parentNode1" presStyleLbl="node1" presStyleIdx="0" presStyleCnt="4">
        <dgm:presLayoutVars>
          <dgm:chMax val="1"/>
          <dgm:bulletEnabled val="1"/>
        </dgm:presLayoutVars>
      </dgm:prSet>
      <dgm:spPr/>
    </dgm:pt>
    <dgm:pt modelId="{F4B0F507-11E8-43D2-9B72-459AE2B85810}" type="pres">
      <dgm:prSet presAssocID="{BA807AFF-C092-4D1F-828A-54C32906E27E}" presName="connSite1" presStyleCnt="0"/>
      <dgm:spPr/>
    </dgm:pt>
    <dgm:pt modelId="{0A30C405-F201-466A-AAA1-77401A2E1BE6}" type="pres">
      <dgm:prSet presAssocID="{C76108B9-39E0-420C-BE47-8D45C898EE49}" presName="Name9" presStyleLbl="sibTrans2D1" presStyleIdx="0" presStyleCnt="3"/>
      <dgm:spPr/>
    </dgm:pt>
    <dgm:pt modelId="{7BFB58A8-28A3-426F-94AC-020517A8A814}" type="pres">
      <dgm:prSet presAssocID="{C853591F-F80D-44C6-B1D5-F58887C70B46}" presName="composite2" presStyleCnt="0"/>
      <dgm:spPr/>
    </dgm:pt>
    <dgm:pt modelId="{98EF316D-3FCC-4C03-9CE7-BF76F07159C7}" type="pres">
      <dgm:prSet presAssocID="{C853591F-F80D-44C6-B1D5-F58887C70B46}" presName="dummyNode2" presStyleLbl="node1" presStyleIdx="0" presStyleCnt="4"/>
      <dgm:spPr/>
    </dgm:pt>
    <dgm:pt modelId="{86B48151-B756-4C29-87F7-98DBDB7691F4}" type="pres">
      <dgm:prSet presAssocID="{C853591F-F80D-44C6-B1D5-F58887C70B46}" presName="childNode2" presStyleLbl="bgAcc1" presStyleIdx="1" presStyleCnt="4">
        <dgm:presLayoutVars>
          <dgm:bulletEnabled val="1"/>
        </dgm:presLayoutVars>
      </dgm:prSet>
      <dgm:spPr/>
    </dgm:pt>
    <dgm:pt modelId="{589C6AA3-CC74-49B4-8FE1-1340992AEB28}" type="pres">
      <dgm:prSet presAssocID="{C853591F-F80D-44C6-B1D5-F58887C70B46}" presName="childNode2tx" presStyleLbl="bgAcc1" presStyleIdx="1" presStyleCnt="4">
        <dgm:presLayoutVars>
          <dgm:bulletEnabled val="1"/>
        </dgm:presLayoutVars>
      </dgm:prSet>
      <dgm:spPr/>
    </dgm:pt>
    <dgm:pt modelId="{38D3491D-6BD4-4DAF-AA9E-42AC610F6E19}" type="pres">
      <dgm:prSet presAssocID="{C853591F-F80D-44C6-B1D5-F58887C70B46}" presName="parentNode2" presStyleLbl="node1" presStyleIdx="1" presStyleCnt="4">
        <dgm:presLayoutVars>
          <dgm:chMax val="0"/>
          <dgm:bulletEnabled val="1"/>
        </dgm:presLayoutVars>
      </dgm:prSet>
      <dgm:spPr/>
    </dgm:pt>
    <dgm:pt modelId="{3112C27B-BD3A-479A-9D39-1CF567A23012}" type="pres">
      <dgm:prSet presAssocID="{C853591F-F80D-44C6-B1D5-F58887C70B46}" presName="connSite2" presStyleCnt="0"/>
      <dgm:spPr/>
    </dgm:pt>
    <dgm:pt modelId="{09910B68-6887-4506-A20B-000C3EE1AD31}" type="pres">
      <dgm:prSet presAssocID="{8EA802CD-FD72-43BC-ACBD-F1D6ACB036F0}" presName="Name18" presStyleLbl="sibTrans2D1" presStyleIdx="1" presStyleCnt="3"/>
      <dgm:spPr/>
    </dgm:pt>
    <dgm:pt modelId="{E95D0DE2-2709-4009-A369-95B1C5F80A9C}" type="pres">
      <dgm:prSet presAssocID="{7ADF31C2-EAD5-4D08-88FB-F1BC99C5AE95}" presName="composite1" presStyleCnt="0"/>
      <dgm:spPr/>
    </dgm:pt>
    <dgm:pt modelId="{74B30791-77F2-4AE8-9DD7-661E8D71E562}" type="pres">
      <dgm:prSet presAssocID="{7ADF31C2-EAD5-4D08-88FB-F1BC99C5AE95}" presName="dummyNode1" presStyleLbl="node1" presStyleIdx="1" presStyleCnt="4"/>
      <dgm:spPr/>
    </dgm:pt>
    <dgm:pt modelId="{B7AB4790-A016-4F1C-BB39-45530911BC14}" type="pres">
      <dgm:prSet presAssocID="{7ADF31C2-EAD5-4D08-88FB-F1BC99C5AE95}" presName="childNode1" presStyleLbl="bgAcc1" presStyleIdx="2" presStyleCnt="4">
        <dgm:presLayoutVars>
          <dgm:bulletEnabled val="1"/>
        </dgm:presLayoutVars>
      </dgm:prSet>
      <dgm:spPr/>
    </dgm:pt>
    <dgm:pt modelId="{78CB7DF7-654D-44EC-8782-1AE87F658085}" type="pres">
      <dgm:prSet presAssocID="{7ADF31C2-EAD5-4D08-88FB-F1BC99C5AE95}" presName="childNode1tx" presStyleLbl="bgAcc1" presStyleIdx="2" presStyleCnt="4">
        <dgm:presLayoutVars>
          <dgm:bulletEnabled val="1"/>
        </dgm:presLayoutVars>
      </dgm:prSet>
      <dgm:spPr/>
    </dgm:pt>
    <dgm:pt modelId="{B8D60173-5E3B-4F4E-A7C6-CD531BD99F92}" type="pres">
      <dgm:prSet presAssocID="{7ADF31C2-EAD5-4D08-88FB-F1BC99C5AE95}" presName="parentNode1" presStyleLbl="node1" presStyleIdx="2" presStyleCnt="4">
        <dgm:presLayoutVars>
          <dgm:chMax val="1"/>
          <dgm:bulletEnabled val="1"/>
        </dgm:presLayoutVars>
      </dgm:prSet>
      <dgm:spPr/>
    </dgm:pt>
    <dgm:pt modelId="{AE009017-D652-4773-B2B7-9986CD193508}" type="pres">
      <dgm:prSet presAssocID="{7ADF31C2-EAD5-4D08-88FB-F1BC99C5AE95}" presName="connSite1" presStyleCnt="0"/>
      <dgm:spPr/>
    </dgm:pt>
    <dgm:pt modelId="{52B948CA-860B-4B99-AFBE-073B3D467653}" type="pres">
      <dgm:prSet presAssocID="{C119AE4F-90F2-4B29-9B76-37F30F980311}" presName="Name9" presStyleLbl="sibTrans2D1" presStyleIdx="2" presStyleCnt="3"/>
      <dgm:spPr/>
    </dgm:pt>
    <dgm:pt modelId="{6DA0AEA4-3D89-46F9-9CC9-70B12D74BC66}" type="pres">
      <dgm:prSet presAssocID="{BFA73271-D08C-417F-B71D-CB8CE3A46F26}" presName="composite2" presStyleCnt="0"/>
      <dgm:spPr/>
    </dgm:pt>
    <dgm:pt modelId="{9C5FB483-ABBF-4930-BEFD-EC84BA7392F1}" type="pres">
      <dgm:prSet presAssocID="{BFA73271-D08C-417F-B71D-CB8CE3A46F26}" presName="dummyNode2" presStyleLbl="node1" presStyleIdx="2" presStyleCnt="4"/>
      <dgm:spPr/>
    </dgm:pt>
    <dgm:pt modelId="{C8C70B54-0B31-44A1-8897-0B0D43DF30A1}" type="pres">
      <dgm:prSet presAssocID="{BFA73271-D08C-417F-B71D-CB8CE3A46F26}" presName="childNode2" presStyleLbl="bgAcc1" presStyleIdx="3" presStyleCnt="4">
        <dgm:presLayoutVars>
          <dgm:bulletEnabled val="1"/>
        </dgm:presLayoutVars>
      </dgm:prSet>
      <dgm:spPr/>
    </dgm:pt>
    <dgm:pt modelId="{7A9EA961-F95D-41B3-AE83-F56A7448FEEC}" type="pres">
      <dgm:prSet presAssocID="{BFA73271-D08C-417F-B71D-CB8CE3A46F26}" presName="childNode2tx" presStyleLbl="bgAcc1" presStyleIdx="3" presStyleCnt="4">
        <dgm:presLayoutVars>
          <dgm:bulletEnabled val="1"/>
        </dgm:presLayoutVars>
      </dgm:prSet>
      <dgm:spPr/>
    </dgm:pt>
    <dgm:pt modelId="{648E7987-91F5-43FD-86B6-46705B85C951}" type="pres">
      <dgm:prSet presAssocID="{BFA73271-D08C-417F-B71D-CB8CE3A46F26}" presName="parentNode2" presStyleLbl="node1" presStyleIdx="3" presStyleCnt="4">
        <dgm:presLayoutVars>
          <dgm:chMax val="0"/>
          <dgm:bulletEnabled val="1"/>
        </dgm:presLayoutVars>
      </dgm:prSet>
      <dgm:spPr/>
    </dgm:pt>
    <dgm:pt modelId="{6B7E05CD-E323-4C36-B1AA-3B0995E362DA}" type="pres">
      <dgm:prSet presAssocID="{BFA73271-D08C-417F-B71D-CB8CE3A46F26}" presName="connSite2" presStyleCnt="0"/>
      <dgm:spPr/>
    </dgm:pt>
  </dgm:ptLst>
  <dgm:cxnLst>
    <dgm:cxn modelId="{BAAA631A-2CAB-46E3-8E92-0513A1E74DDA}" type="presOf" srcId="{BA807AFF-C092-4D1F-828A-54C32906E27E}" destId="{59A7DED5-5DFC-4F09-B48C-133DDB323D96}" srcOrd="0" destOrd="0" presId="urn:microsoft.com/office/officeart/2005/8/layout/hProcess4"/>
    <dgm:cxn modelId="{0BB62B21-6211-4B19-B58D-7F1C16A9A1FE}" type="presOf" srcId="{5315AD4D-669F-4BFE-906D-8722333487D9}" destId="{079BD80D-8C9C-42CD-BA20-98297C51F6B1}" srcOrd="0" destOrd="0" presId="urn:microsoft.com/office/officeart/2005/8/layout/hProcess4"/>
    <dgm:cxn modelId="{86178151-EDEB-45B3-AB4E-376D086BE08B}" type="presOf" srcId="{BFA73271-D08C-417F-B71D-CB8CE3A46F26}" destId="{648E7987-91F5-43FD-86B6-46705B85C951}" srcOrd="0" destOrd="0" presId="urn:microsoft.com/office/officeart/2005/8/layout/hProcess4"/>
    <dgm:cxn modelId="{85E45558-34E0-4088-9D07-0B4672DB6FC6}" srcId="{5315AD4D-669F-4BFE-906D-8722333487D9}" destId="{7ADF31C2-EAD5-4D08-88FB-F1BC99C5AE95}" srcOrd="2" destOrd="0" parTransId="{B3B1D96B-9F43-4C32-B7BD-C238960A6761}" sibTransId="{C119AE4F-90F2-4B29-9B76-37F30F980311}"/>
    <dgm:cxn modelId="{6F0D4391-0F83-46CD-B0DD-E6FAE4CA24A7}" srcId="{5315AD4D-669F-4BFE-906D-8722333487D9}" destId="{BFA73271-D08C-417F-B71D-CB8CE3A46F26}" srcOrd="3" destOrd="0" parTransId="{17880B1C-1FD6-4713-8E2D-9F2A0FBFF4E7}" sibTransId="{9C356EA3-F776-43D0-B4BA-C3CF2D2EFB88}"/>
    <dgm:cxn modelId="{C95E3E92-35E5-4483-AE06-FE2BD96D76C4}" srcId="{5315AD4D-669F-4BFE-906D-8722333487D9}" destId="{C853591F-F80D-44C6-B1D5-F58887C70B46}" srcOrd="1" destOrd="0" parTransId="{736A88BD-4284-4528-B813-8AEFEE8D9B54}" sibTransId="{8EA802CD-FD72-43BC-ACBD-F1D6ACB036F0}"/>
    <dgm:cxn modelId="{0F9E1499-794B-4C2C-BFD3-94B964D811EF}" type="presOf" srcId="{8EA802CD-FD72-43BC-ACBD-F1D6ACB036F0}" destId="{09910B68-6887-4506-A20B-000C3EE1AD31}" srcOrd="0" destOrd="0" presId="urn:microsoft.com/office/officeart/2005/8/layout/hProcess4"/>
    <dgm:cxn modelId="{C94DECB6-3101-4239-9A30-B79BA8833EA7}" srcId="{5315AD4D-669F-4BFE-906D-8722333487D9}" destId="{BA807AFF-C092-4D1F-828A-54C32906E27E}" srcOrd="0" destOrd="0" parTransId="{85071BAC-E472-410A-A5F8-CBCBD61D9699}" sibTransId="{C76108B9-39E0-420C-BE47-8D45C898EE49}"/>
    <dgm:cxn modelId="{A932FED4-EC57-4D99-A80A-453CF19D3C12}" type="presOf" srcId="{7ADF31C2-EAD5-4D08-88FB-F1BC99C5AE95}" destId="{B8D60173-5E3B-4F4E-A7C6-CD531BD99F92}" srcOrd="0" destOrd="0" presId="urn:microsoft.com/office/officeart/2005/8/layout/hProcess4"/>
    <dgm:cxn modelId="{913045DA-5ECE-4C1B-BB1F-16FD376A5E90}" type="presOf" srcId="{C119AE4F-90F2-4B29-9B76-37F30F980311}" destId="{52B948CA-860B-4B99-AFBE-073B3D467653}" srcOrd="0" destOrd="0" presId="urn:microsoft.com/office/officeart/2005/8/layout/hProcess4"/>
    <dgm:cxn modelId="{ACC61CF7-56FF-4296-AD05-CE397509CD3F}" type="presOf" srcId="{C853591F-F80D-44C6-B1D5-F58887C70B46}" destId="{38D3491D-6BD4-4DAF-AA9E-42AC610F6E19}" srcOrd="0" destOrd="0" presId="urn:microsoft.com/office/officeart/2005/8/layout/hProcess4"/>
    <dgm:cxn modelId="{730DD1FE-5722-47F1-AD78-00DDC55B284E}" type="presOf" srcId="{C76108B9-39E0-420C-BE47-8D45C898EE49}" destId="{0A30C405-F201-466A-AAA1-77401A2E1BE6}" srcOrd="0" destOrd="0" presId="urn:microsoft.com/office/officeart/2005/8/layout/hProcess4"/>
    <dgm:cxn modelId="{7D224BF3-F6B2-4C68-8BED-CCDFE0F83DA8}" type="presParOf" srcId="{079BD80D-8C9C-42CD-BA20-98297C51F6B1}" destId="{6A5D8C7F-9A89-4071-83B1-0F9F883CBCEB}" srcOrd="0" destOrd="0" presId="urn:microsoft.com/office/officeart/2005/8/layout/hProcess4"/>
    <dgm:cxn modelId="{E39810AA-2CE7-490C-80C1-334DC31C246B}" type="presParOf" srcId="{079BD80D-8C9C-42CD-BA20-98297C51F6B1}" destId="{97CB00EF-4EB4-466B-A977-80E7FCC87DF0}" srcOrd="1" destOrd="0" presId="urn:microsoft.com/office/officeart/2005/8/layout/hProcess4"/>
    <dgm:cxn modelId="{9FA94A45-31F3-4663-ABE1-7DA6EEE64B2A}" type="presParOf" srcId="{079BD80D-8C9C-42CD-BA20-98297C51F6B1}" destId="{4B2FB1BB-1CC9-4056-B685-F13B77A0C7C1}" srcOrd="2" destOrd="0" presId="urn:microsoft.com/office/officeart/2005/8/layout/hProcess4"/>
    <dgm:cxn modelId="{DCDC6BF5-C0F9-4694-9A09-77D1FA76544E}" type="presParOf" srcId="{4B2FB1BB-1CC9-4056-B685-F13B77A0C7C1}" destId="{32DA2C0D-F3EF-47AB-B959-E88E6F035881}" srcOrd="0" destOrd="0" presId="urn:microsoft.com/office/officeart/2005/8/layout/hProcess4"/>
    <dgm:cxn modelId="{11BD1DFD-D3D8-4F29-85A8-4ACC9A9AA19E}" type="presParOf" srcId="{32DA2C0D-F3EF-47AB-B959-E88E6F035881}" destId="{8042E44B-74BB-475A-88E3-9DCB79239AE5}" srcOrd="0" destOrd="0" presId="urn:microsoft.com/office/officeart/2005/8/layout/hProcess4"/>
    <dgm:cxn modelId="{4236737C-CCDE-4005-8F86-41A392B4C09A}" type="presParOf" srcId="{32DA2C0D-F3EF-47AB-B959-E88E6F035881}" destId="{781E4305-7AAE-4F0F-A5C0-C9F4D7CC705F}" srcOrd="1" destOrd="0" presId="urn:microsoft.com/office/officeart/2005/8/layout/hProcess4"/>
    <dgm:cxn modelId="{831033A3-A6FF-48C3-8E2D-0DC92F046100}" type="presParOf" srcId="{32DA2C0D-F3EF-47AB-B959-E88E6F035881}" destId="{F5B7DA1D-E051-4677-96D1-1E541C2DD640}" srcOrd="2" destOrd="0" presId="urn:microsoft.com/office/officeart/2005/8/layout/hProcess4"/>
    <dgm:cxn modelId="{0892D816-1720-402A-A716-1659CCE3CC37}" type="presParOf" srcId="{32DA2C0D-F3EF-47AB-B959-E88E6F035881}" destId="{59A7DED5-5DFC-4F09-B48C-133DDB323D96}" srcOrd="3" destOrd="0" presId="urn:microsoft.com/office/officeart/2005/8/layout/hProcess4"/>
    <dgm:cxn modelId="{C5E96228-0457-4B14-BA67-42B1E77A9C87}" type="presParOf" srcId="{32DA2C0D-F3EF-47AB-B959-E88E6F035881}" destId="{F4B0F507-11E8-43D2-9B72-459AE2B85810}" srcOrd="4" destOrd="0" presId="urn:microsoft.com/office/officeart/2005/8/layout/hProcess4"/>
    <dgm:cxn modelId="{63F6FB12-CFC6-4672-AD73-3F27F599F4A1}" type="presParOf" srcId="{4B2FB1BB-1CC9-4056-B685-F13B77A0C7C1}" destId="{0A30C405-F201-466A-AAA1-77401A2E1BE6}" srcOrd="1" destOrd="0" presId="urn:microsoft.com/office/officeart/2005/8/layout/hProcess4"/>
    <dgm:cxn modelId="{A690F159-2621-4511-AB42-052CFE0E10F1}" type="presParOf" srcId="{4B2FB1BB-1CC9-4056-B685-F13B77A0C7C1}" destId="{7BFB58A8-28A3-426F-94AC-020517A8A814}" srcOrd="2" destOrd="0" presId="urn:microsoft.com/office/officeart/2005/8/layout/hProcess4"/>
    <dgm:cxn modelId="{D13D4B09-EF6B-40C4-97D0-14B0D2541482}" type="presParOf" srcId="{7BFB58A8-28A3-426F-94AC-020517A8A814}" destId="{98EF316D-3FCC-4C03-9CE7-BF76F07159C7}" srcOrd="0" destOrd="0" presId="urn:microsoft.com/office/officeart/2005/8/layout/hProcess4"/>
    <dgm:cxn modelId="{0F132159-7F73-41FA-AC20-DABAFD4B395B}" type="presParOf" srcId="{7BFB58A8-28A3-426F-94AC-020517A8A814}" destId="{86B48151-B756-4C29-87F7-98DBDB7691F4}" srcOrd="1" destOrd="0" presId="urn:microsoft.com/office/officeart/2005/8/layout/hProcess4"/>
    <dgm:cxn modelId="{7A78DD37-E03E-412B-93E4-87B5C08B3D48}" type="presParOf" srcId="{7BFB58A8-28A3-426F-94AC-020517A8A814}" destId="{589C6AA3-CC74-49B4-8FE1-1340992AEB28}" srcOrd="2" destOrd="0" presId="urn:microsoft.com/office/officeart/2005/8/layout/hProcess4"/>
    <dgm:cxn modelId="{F1F841C7-C1FC-4A59-80D4-4A6F27983D1D}" type="presParOf" srcId="{7BFB58A8-28A3-426F-94AC-020517A8A814}" destId="{38D3491D-6BD4-4DAF-AA9E-42AC610F6E19}" srcOrd="3" destOrd="0" presId="urn:microsoft.com/office/officeart/2005/8/layout/hProcess4"/>
    <dgm:cxn modelId="{A8070206-049B-4D47-BB06-5CCBEB363B11}" type="presParOf" srcId="{7BFB58A8-28A3-426F-94AC-020517A8A814}" destId="{3112C27B-BD3A-479A-9D39-1CF567A23012}" srcOrd="4" destOrd="0" presId="urn:microsoft.com/office/officeart/2005/8/layout/hProcess4"/>
    <dgm:cxn modelId="{7596762A-0DB1-4307-B06A-9F8FD94AED5E}" type="presParOf" srcId="{4B2FB1BB-1CC9-4056-B685-F13B77A0C7C1}" destId="{09910B68-6887-4506-A20B-000C3EE1AD31}" srcOrd="3" destOrd="0" presId="urn:microsoft.com/office/officeart/2005/8/layout/hProcess4"/>
    <dgm:cxn modelId="{A3B1E13D-3DB7-47E6-91A7-61D7F00562AA}" type="presParOf" srcId="{4B2FB1BB-1CC9-4056-B685-F13B77A0C7C1}" destId="{E95D0DE2-2709-4009-A369-95B1C5F80A9C}" srcOrd="4" destOrd="0" presId="urn:microsoft.com/office/officeart/2005/8/layout/hProcess4"/>
    <dgm:cxn modelId="{84B46EFA-0FF7-4748-A2C6-A2ADB2C2CCEB}" type="presParOf" srcId="{E95D0DE2-2709-4009-A369-95B1C5F80A9C}" destId="{74B30791-77F2-4AE8-9DD7-661E8D71E562}" srcOrd="0" destOrd="0" presId="urn:microsoft.com/office/officeart/2005/8/layout/hProcess4"/>
    <dgm:cxn modelId="{086BBC7E-1907-4704-9E89-66621E97AB3E}" type="presParOf" srcId="{E95D0DE2-2709-4009-A369-95B1C5F80A9C}" destId="{B7AB4790-A016-4F1C-BB39-45530911BC14}" srcOrd="1" destOrd="0" presId="urn:microsoft.com/office/officeart/2005/8/layout/hProcess4"/>
    <dgm:cxn modelId="{E94C8667-B6F8-4989-ADF8-2279EB1E0FAB}" type="presParOf" srcId="{E95D0DE2-2709-4009-A369-95B1C5F80A9C}" destId="{78CB7DF7-654D-44EC-8782-1AE87F658085}" srcOrd="2" destOrd="0" presId="urn:microsoft.com/office/officeart/2005/8/layout/hProcess4"/>
    <dgm:cxn modelId="{5CE48E2F-A141-48A8-8054-79419669C221}" type="presParOf" srcId="{E95D0DE2-2709-4009-A369-95B1C5F80A9C}" destId="{B8D60173-5E3B-4F4E-A7C6-CD531BD99F92}" srcOrd="3" destOrd="0" presId="urn:microsoft.com/office/officeart/2005/8/layout/hProcess4"/>
    <dgm:cxn modelId="{5D009D52-DAB1-4D86-AF26-A8B1E86A2D6E}" type="presParOf" srcId="{E95D0DE2-2709-4009-A369-95B1C5F80A9C}" destId="{AE009017-D652-4773-B2B7-9986CD193508}" srcOrd="4" destOrd="0" presId="urn:microsoft.com/office/officeart/2005/8/layout/hProcess4"/>
    <dgm:cxn modelId="{6FAF49E9-618B-4214-B169-BB09C7E1947D}" type="presParOf" srcId="{4B2FB1BB-1CC9-4056-B685-F13B77A0C7C1}" destId="{52B948CA-860B-4B99-AFBE-073B3D467653}" srcOrd="5" destOrd="0" presId="urn:microsoft.com/office/officeart/2005/8/layout/hProcess4"/>
    <dgm:cxn modelId="{988C22A0-8048-45B9-ADDF-525D3055BF66}" type="presParOf" srcId="{4B2FB1BB-1CC9-4056-B685-F13B77A0C7C1}" destId="{6DA0AEA4-3D89-46F9-9CC9-70B12D74BC66}" srcOrd="6" destOrd="0" presId="urn:microsoft.com/office/officeart/2005/8/layout/hProcess4"/>
    <dgm:cxn modelId="{20982201-666F-4F63-80B2-92EA9FC4D5B1}" type="presParOf" srcId="{6DA0AEA4-3D89-46F9-9CC9-70B12D74BC66}" destId="{9C5FB483-ABBF-4930-BEFD-EC84BA7392F1}" srcOrd="0" destOrd="0" presId="urn:microsoft.com/office/officeart/2005/8/layout/hProcess4"/>
    <dgm:cxn modelId="{5466ED1A-793F-491A-81C4-208F132A91FC}" type="presParOf" srcId="{6DA0AEA4-3D89-46F9-9CC9-70B12D74BC66}" destId="{C8C70B54-0B31-44A1-8897-0B0D43DF30A1}" srcOrd="1" destOrd="0" presId="urn:microsoft.com/office/officeart/2005/8/layout/hProcess4"/>
    <dgm:cxn modelId="{612F4160-6730-4128-889A-F995540DD424}" type="presParOf" srcId="{6DA0AEA4-3D89-46F9-9CC9-70B12D74BC66}" destId="{7A9EA961-F95D-41B3-AE83-F56A7448FEEC}" srcOrd="2" destOrd="0" presId="urn:microsoft.com/office/officeart/2005/8/layout/hProcess4"/>
    <dgm:cxn modelId="{4BB5182B-C83D-47EE-8C7D-DF431C12D667}" type="presParOf" srcId="{6DA0AEA4-3D89-46F9-9CC9-70B12D74BC66}" destId="{648E7987-91F5-43FD-86B6-46705B85C951}" srcOrd="3" destOrd="0" presId="urn:microsoft.com/office/officeart/2005/8/layout/hProcess4"/>
    <dgm:cxn modelId="{133E6154-3E4C-452B-A733-743EC4C38DEE}" type="presParOf" srcId="{6DA0AEA4-3D89-46F9-9CC9-70B12D74BC66}" destId="{6B7E05CD-E323-4C36-B1AA-3B0995E362DA}"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F2BFE6-DB7C-4200-9A32-C330B76A325E}" type="doc">
      <dgm:prSet loTypeId="urn:microsoft.com/office/officeart/2005/8/layout/arrow5" loCatId="relationship" qsTypeId="urn:microsoft.com/office/officeart/2005/8/quickstyle/3d3" qsCatId="3D" csTypeId="urn:microsoft.com/office/officeart/2005/8/colors/accent1_4" csCatId="accent1" phldr="1"/>
      <dgm:spPr/>
      <dgm:t>
        <a:bodyPr/>
        <a:lstStyle/>
        <a:p>
          <a:endParaRPr lang="en-US"/>
        </a:p>
      </dgm:t>
    </dgm:pt>
    <dgm:pt modelId="{D491AC42-B851-4D2D-9FEA-81B604077327}">
      <dgm:prSet custT="1"/>
      <dgm:spPr>
        <a:solidFill>
          <a:schemeClr val="bg1">
            <a:lumMod val="40000"/>
            <a:lumOff val="60000"/>
          </a:schemeClr>
        </a:solidFill>
        <a:scene3d>
          <a:camera prst="orthographicFront">
            <a:rot lat="0" lon="0" rev="0"/>
          </a:camera>
          <a:lightRig rig="contrasting" dir="t">
            <a:rot lat="0" lon="0" rev="1200000"/>
          </a:lightRig>
        </a:scene3d>
        <a:sp3d contourW="19050" prstMaterial="metal"/>
      </dgm:spPr>
      <dgm:t>
        <a:bodyPr/>
        <a:lstStyle/>
        <a:p>
          <a:r>
            <a:rPr lang="en-US" sz="2000" dirty="0">
              <a:solidFill>
                <a:schemeClr val="bg1">
                  <a:lumMod val="75000"/>
                </a:schemeClr>
              </a:solidFill>
              <a:latin typeface="Roboto Condensed" panose="02000000000000000000" pitchFamily="2" charset="0"/>
              <a:ea typeface="Roboto Condensed" panose="02000000000000000000" pitchFamily="2" charset="0"/>
              <a:cs typeface="Roboto" panose="02000000000000000000" pitchFamily="2" charset="0"/>
            </a:rPr>
            <a:t>Smokers have a 3.43 times greater risk of developing oral cancer than nonsmokers </a:t>
          </a:r>
        </a:p>
        <a:p>
          <a:r>
            <a:rPr lang="en-US" sz="1800" dirty="0">
              <a:solidFill>
                <a:schemeClr val="bg1">
                  <a:lumMod val="75000"/>
                </a:schemeClr>
              </a:solidFill>
              <a:latin typeface="Roboto Condensed" panose="02000000000000000000" pitchFamily="2" charset="0"/>
              <a:ea typeface="Roboto Condensed" panose="02000000000000000000" pitchFamily="2" charset="0"/>
              <a:cs typeface="Roboto" panose="02000000000000000000" pitchFamily="2" charset="0"/>
            </a:rPr>
            <a:t>(for lung cancer, the risk is 2.67 when smoking 20 cigarettes per day and 13.7 when smoking 20-40 cigarettes per day)</a:t>
          </a:r>
        </a:p>
      </dgm:t>
    </dgm:pt>
    <dgm:pt modelId="{28FAA69F-0F50-4901-A875-E688FE20717A}" type="parTrans" cxnId="{EDC48F33-DC79-41E2-97DF-926587D7054D}">
      <dgm:prSet/>
      <dgm:spPr/>
      <dgm:t>
        <a:bodyPr/>
        <a:lstStyle/>
        <a:p>
          <a:endParaRPr lang="en-US"/>
        </a:p>
      </dgm:t>
    </dgm:pt>
    <dgm:pt modelId="{7C4E4D89-2326-4A38-B647-0CAE98A37040}" type="sibTrans" cxnId="{EDC48F33-DC79-41E2-97DF-926587D7054D}">
      <dgm:prSet/>
      <dgm:spPr/>
      <dgm:t>
        <a:bodyPr/>
        <a:lstStyle/>
        <a:p>
          <a:endParaRPr lang="en-US"/>
        </a:p>
      </dgm:t>
    </dgm:pt>
    <dgm:pt modelId="{984D9C6A-2EB2-453E-AF98-DB895DC0C6E5}">
      <dgm:prSet custT="1"/>
      <dgm:spPr>
        <a:solidFill>
          <a:schemeClr val="bg1">
            <a:lumMod val="20000"/>
            <a:lumOff val="80000"/>
          </a:schemeClr>
        </a:solidFill>
        <a:scene3d>
          <a:camera prst="orthographicFront">
            <a:rot lat="0" lon="0" rev="0"/>
          </a:camera>
          <a:lightRig rig="contrasting" dir="t">
            <a:rot lat="0" lon="0" rev="1200000"/>
          </a:lightRig>
        </a:scene3d>
        <a:sp3d contourW="19050" prstMaterial="metal"/>
      </dgm:spPr>
      <dgm:t>
        <a:bodyPr/>
        <a:lstStyle/>
        <a:p>
          <a:r>
            <a:rPr lang="en-US" sz="2000" b="0" dirty="0">
              <a:solidFill>
                <a:schemeClr val="bg1">
                  <a:lumMod val="75000"/>
                </a:schemeClr>
              </a:solidFill>
              <a:latin typeface="Roboto Condensed" panose="02000000000000000000" pitchFamily="2" charset="0"/>
              <a:ea typeface="Roboto Condensed" panose="02000000000000000000" pitchFamily="2" charset="0"/>
              <a:cs typeface="Roboto" panose="02000000000000000000" pitchFamily="2" charset="0"/>
            </a:rPr>
            <a:t>Oral cancer is caused by a series of molecular mutations in genes and chromosomes of cells, which are primarily caused by carcinogens in cigarettes</a:t>
          </a:r>
        </a:p>
      </dgm:t>
    </dgm:pt>
    <dgm:pt modelId="{CF7A0F0E-EE3B-4E13-96BE-57B6131C1BF4}" type="parTrans" cxnId="{7CE27C64-3DEC-4C6F-8796-D92D7FF71479}">
      <dgm:prSet/>
      <dgm:spPr/>
      <dgm:t>
        <a:bodyPr/>
        <a:lstStyle/>
        <a:p>
          <a:endParaRPr lang="en-US"/>
        </a:p>
      </dgm:t>
    </dgm:pt>
    <dgm:pt modelId="{FDCC88B9-AF7A-4A09-A4AB-D1F9E91D712A}" type="sibTrans" cxnId="{7CE27C64-3DEC-4C6F-8796-D92D7FF71479}">
      <dgm:prSet/>
      <dgm:spPr/>
      <dgm:t>
        <a:bodyPr/>
        <a:lstStyle/>
        <a:p>
          <a:endParaRPr lang="en-US"/>
        </a:p>
      </dgm:t>
    </dgm:pt>
    <dgm:pt modelId="{DC613EBA-FB90-4839-9AD1-F568FCCBBF81}" type="pres">
      <dgm:prSet presAssocID="{78F2BFE6-DB7C-4200-9A32-C330B76A325E}" presName="diagram" presStyleCnt="0">
        <dgm:presLayoutVars>
          <dgm:dir/>
          <dgm:resizeHandles val="exact"/>
        </dgm:presLayoutVars>
      </dgm:prSet>
      <dgm:spPr/>
    </dgm:pt>
    <dgm:pt modelId="{93D9A814-CB12-4607-B8AF-329D9AF41241}" type="pres">
      <dgm:prSet presAssocID="{D491AC42-B851-4D2D-9FEA-81B604077327}" presName="arrow" presStyleLbl="node1" presStyleIdx="0" presStyleCnt="2" custScaleX="107176" custScaleY="106577" custRadScaleRad="100020" custRadScaleInc="648">
        <dgm:presLayoutVars>
          <dgm:bulletEnabled val="1"/>
        </dgm:presLayoutVars>
      </dgm:prSet>
      <dgm:spPr/>
    </dgm:pt>
    <dgm:pt modelId="{7614B9D3-C829-499D-9D8B-797A01F54438}" type="pres">
      <dgm:prSet presAssocID="{984D9C6A-2EB2-453E-AF98-DB895DC0C6E5}" presName="arrow" presStyleLbl="node1" presStyleIdx="1" presStyleCnt="2" custScaleX="103381" custScaleY="108844" custRadScaleRad="100077" custRadScaleInc="-1253">
        <dgm:presLayoutVars>
          <dgm:bulletEnabled val="1"/>
        </dgm:presLayoutVars>
      </dgm:prSet>
      <dgm:spPr/>
    </dgm:pt>
  </dgm:ptLst>
  <dgm:cxnLst>
    <dgm:cxn modelId="{50D63F20-2661-4E0D-BFEF-BCD9D02388E2}" type="presOf" srcId="{D491AC42-B851-4D2D-9FEA-81B604077327}" destId="{93D9A814-CB12-4607-B8AF-329D9AF41241}" srcOrd="0" destOrd="0" presId="urn:microsoft.com/office/officeart/2005/8/layout/arrow5"/>
    <dgm:cxn modelId="{507BE428-6775-4AE2-B543-E5375E62A657}" type="presOf" srcId="{78F2BFE6-DB7C-4200-9A32-C330B76A325E}" destId="{DC613EBA-FB90-4839-9AD1-F568FCCBBF81}" srcOrd="0" destOrd="0" presId="urn:microsoft.com/office/officeart/2005/8/layout/arrow5"/>
    <dgm:cxn modelId="{EDC48F33-DC79-41E2-97DF-926587D7054D}" srcId="{78F2BFE6-DB7C-4200-9A32-C330B76A325E}" destId="{D491AC42-B851-4D2D-9FEA-81B604077327}" srcOrd="0" destOrd="0" parTransId="{28FAA69F-0F50-4901-A875-E688FE20717A}" sibTransId="{7C4E4D89-2326-4A38-B647-0CAE98A37040}"/>
    <dgm:cxn modelId="{7CE27C64-3DEC-4C6F-8796-D92D7FF71479}" srcId="{78F2BFE6-DB7C-4200-9A32-C330B76A325E}" destId="{984D9C6A-2EB2-453E-AF98-DB895DC0C6E5}" srcOrd="1" destOrd="0" parTransId="{CF7A0F0E-EE3B-4E13-96BE-57B6131C1BF4}" sibTransId="{FDCC88B9-AF7A-4A09-A4AB-D1F9E91D712A}"/>
    <dgm:cxn modelId="{6AD20BE5-EADA-4BB4-AF0F-93808455C621}" type="presOf" srcId="{984D9C6A-2EB2-453E-AF98-DB895DC0C6E5}" destId="{7614B9D3-C829-499D-9D8B-797A01F54438}" srcOrd="0" destOrd="0" presId="urn:microsoft.com/office/officeart/2005/8/layout/arrow5"/>
    <dgm:cxn modelId="{47148328-6A3D-4F73-8BCD-48BF84B877AB}" type="presParOf" srcId="{DC613EBA-FB90-4839-9AD1-F568FCCBBF81}" destId="{93D9A814-CB12-4607-B8AF-329D9AF41241}" srcOrd="0" destOrd="0" presId="urn:microsoft.com/office/officeart/2005/8/layout/arrow5"/>
    <dgm:cxn modelId="{70740458-7294-4E04-A0FD-0B9DAE4E01AB}" type="presParOf" srcId="{DC613EBA-FB90-4839-9AD1-F568FCCBBF81}" destId="{7614B9D3-C829-499D-9D8B-797A01F54438}"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280D3-F014-4EC7-966E-443CB124D56F}">
      <dsp:nvSpPr>
        <dsp:cNvPr id="0" name=""/>
        <dsp:cNvSpPr/>
      </dsp:nvSpPr>
      <dsp:spPr>
        <a:xfrm>
          <a:off x="43592" y="379831"/>
          <a:ext cx="3017391" cy="4058984"/>
        </a:xfrm>
        <a:prstGeom prst="rect">
          <a:avLst/>
        </a:prstGeom>
        <a:solidFill>
          <a:schemeClr val="tx2">
            <a:lumMod val="90000"/>
          </a:schemeClr>
        </a:solidFill>
        <a:ln>
          <a:noFill/>
        </a:ln>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300980" tIns="0" rIns="300980" bIns="330200" numCol="1" spcCol="1270" anchor="t" anchorCtr="0">
          <a:noAutofit/>
        </a:bodyPr>
        <a:lstStyle/>
        <a:p>
          <a:pPr marL="0" lvl="0" indent="0" algn="l" defTabSz="1066800">
            <a:lnSpc>
              <a:spcPct val="90000"/>
            </a:lnSpc>
            <a:spcBef>
              <a:spcPct val="0"/>
            </a:spcBef>
            <a:spcAft>
              <a:spcPct val="35000"/>
            </a:spcAft>
            <a:buNone/>
          </a:pPr>
          <a:r>
            <a:rPr lang="en-US" sz="2400" b="0" i="0" kern="1200" dirty="0">
              <a:latin typeface="Roboto Condensed" panose="02000000000000000000" pitchFamily="2" charset="0"/>
              <a:ea typeface="Roboto Condensed" panose="02000000000000000000" pitchFamily="2" charset="0"/>
            </a:rPr>
            <a:t>Nicotine after inhalation reaches the brain in 8’’ and the body in 20’’.</a:t>
          </a:r>
        </a:p>
      </dsp:txBody>
      <dsp:txXfrm>
        <a:off x="43592" y="2003425"/>
        <a:ext cx="3017391" cy="2435390"/>
      </dsp:txXfrm>
    </dsp:sp>
    <dsp:sp modelId="{73A3D9D3-9C15-4CEB-9DC2-E4706B7AA616}">
      <dsp:nvSpPr>
        <dsp:cNvPr id="0" name=""/>
        <dsp:cNvSpPr/>
      </dsp:nvSpPr>
      <dsp:spPr>
        <a:xfrm>
          <a:off x="3387" y="581100"/>
          <a:ext cx="3047038" cy="1462578"/>
        </a:xfrm>
        <a:prstGeom prst="rect">
          <a:avLst/>
        </a:prstGeom>
        <a:noFill/>
        <a:ln>
          <a:noFill/>
        </a:ln>
        <a:effectLst/>
        <a:scene3d>
          <a:camera prst="orthographicFront"/>
          <a:lightRig rig="threePt" dir="t">
            <a:rot lat="0" lon="0" rev="75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300980" tIns="165100" rIns="300980"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endParaRPr lang="en-US" sz="6600" kern="1200" dirty="0"/>
        </a:p>
      </dsp:txBody>
      <dsp:txXfrm>
        <a:off x="3387" y="581100"/>
        <a:ext cx="3047038" cy="1462578"/>
      </dsp:txXfrm>
    </dsp:sp>
    <dsp:sp modelId="{1902E2F9-2EF5-4B60-81A7-DC0BD3C791D9}">
      <dsp:nvSpPr>
        <dsp:cNvPr id="0" name=""/>
        <dsp:cNvSpPr/>
      </dsp:nvSpPr>
      <dsp:spPr>
        <a:xfrm>
          <a:off x="3294189" y="379831"/>
          <a:ext cx="4441455" cy="4058984"/>
        </a:xfrm>
        <a:prstGeom prst="rect">
          <a:avLst/>
        </a:prstGeom>
        <a:solidFill>
          <a:schemeClr val="tx2">
            <a:lumMod val="90000"/>
          </a:schemeClr>
        </a:solidFill>
        <a:ln>
          <a:noFill/>
        </a:ln>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300980" tIns="0" rIns="300980" bIns="330200" numCol="1" spcCol="1270" anchor="t" anchorCtr="0">
          <a:noAutofit/>
        </a:bodyPr>
        <a:lstStyle/>
        <a:p>
          <a:pPr marL="0" lvl="0" indent="0" algn="l" defTabSz="1066800">
            <a:lnSpc>
              <a:spcPct val="90000"/>
            </a:lnSpc>
            <a:spcBef>
              <a:spcPct val="0"/>
            </a:spcBef>
            <a:spcAft>
              <a:spcPct val="35000"/>
            </a:spcAft>
            <a:buNone/>
          </a:pPr>
          <a:r>
            <a:rPr lang="en-US" sz="2400" b="0" i="0" kern="1200" dirty="0">
              <a:latin typeface="Roboto Condensed" panose="02000000000000000000" pitchFamily="2" charset="0"/>
              <a:ea typeface="Roboto Condensed" panose="02000000000000000000" pitchFamily="2" charset="0"/>
            </a:rPr>
            <a:t>They should smoke every 20-45 minutes, depending on the intensity of smoking, to maintain the level of nicotine in their blood  avoiding feeling deprived.</a:t>
          </a:r>
        </a:p>
      </dsp:txBody>
      <dsp:txXfrm>
        <a:off x="3294189" y="2003425"/>
        <a:ext cx="4441455" cy="2435390"/>
      </dsp:txXfrm>
    </dsp:sp>
    <dsp:sp modelId="{FF68419E-9EB1-4C26-940B-A71A0C362070}">
      <dsp:nvSpPr>
        <dsp:cNvPr id="0" name=""/>
        <dsp:cNvSpPr/>
      </dsp:nvSpPr>
      <dsp:spPr>
        <a:xfrm>
          <a:off x="3290883" y="607982"/>
          <a:ext cx="3047038" cy="1462578"/>
        </a:xfrm>
        <a:prstGeom prst="rect">
          <a:avLst/>
        </a:prstGeom>
        <a:noFill/>
        <a:ln>
          <a:noFill/>
        </a:ln>
        <a:effectLst/>
        <a:scene3d>
          <a:camera prst="orthographicFront"/>
          <a:lightRig rig="threePt" dir="t">
            <a:rot lat="0" lon="0" rev="75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300980" tIns="165100" rIns="300980"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endParaRPr lang="en-US" sz="6600" kern="1200" dirty="0"/>
        </a:p>
      </dsp:txBody>
      <dsp:txXfrm>
        <a:off x="3290883" y="607982"/>
        <a:ext cx="3047038" cy="1462578"/>
      </dsp:txXfrm>
    </dsp:sp>
    <dsp:sp modelId="{C4D77B4D-0BFF-4FA9-9302-091DB3C39E7F}">
      <dsp:nvSpPr>
        <dsp:cNvPr id="0" name=""/>
        <dsp:cNvSpPr/>
      </dsp:nvSpPr>
      <dsp:spPr>
        <a:xfrm>
          <a:off x="7979407" y="379831"/>
          <a:ext cx="3240830" cy="4058984"/>
        </a:xfrm>
        <a:prstGeom prst="rect">
          <a:avLst/>
        </a:prstGeom>
        <a:solidFill>
          <a:schemeClr val="tx2">
            <a:lumMod val="90000"/>
          </a:schemeClr>
        </a:solidFill>
        <a:ln>
          <a:noFill/>
        </a:ln>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300980" tIns="0" rIns="300980" bIns="330200" numCol="1" spcCol="1270" anchor="t" anchorCtr="0">
          <a:noAutofit/>
        </a:bodyPr>
        <a:lstStyle/>
        <a:p>
          <a:pPr marL="0" lvl="0" indent="0" algn="l" defTabSz="1066800">
            <a:lnSpc>
              <a:spcPct val="90000"/>
            </a:lnSpc>
            <a:spcBef>
              <a:spcPct val="0"/>
            </a:spcBef>
            <a:spcAft>
              <a:spcPct val="35000"/>
            </a:spcAft>
            <a:buNone/>
          </a:pPr>
          <a:r>
            <a:rPr lang="en-US" sz="2400" b="0" i="0" kern="1200" dirty="0">
              <a:latin typeface="Roboto Condensed" panose="02000000000000000000" pitchFamily="2" charset="0"/>
              <a:ea typeface="Roboto Condensed" panose="02000000000000000000" pitchFamily="2" charset="0"/>
            </a:rPr>
            <a:t>Nicotine is excreted in the body within 24 hours, but it takes weeks for the body to reestablish its biochemical balance.</a:t>
          </a:r>
        </a:p>
      </dsp:txBody>
      <dsp:txXfrm>
        <a:off x="7979407" y="2003425"/>
        <a:ext cx="3240830" cy="2435390"/>
      </dsp:txXfrm>
    </dsp:sp>
    <dsp:sp modelId="{48E72647-4516-4B12-87D3-0D4111748F25}">
      <dsp:nvSpPr>
        <dsp:cNvPr id="0" name=""/>
        <dsp:cNvSpPr/>
      </dsp:nvSpPr>
      <dsp:spPr>
        <a:xfrm>
          <a:off x="7982149" y="607997"/>
          <a:ext cx="3047038" cy="1462578"/>
        </a:xfrm>
        <a:prstGeom prst="rect">
          <a:avLst/>
        </a:prstGeom>
        <a:noFill/>
        <a:ln>
          <a:noFill/>
        </a:ln>
        <a:effectLst/>
        <a:scene3d>
          <a:camera prst="orthographicFront"/>
          <a:lightRig rig="threePt" dir="t">
            <a:rot lat="0" lon="0" rev="75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300980" tIns="165100" rIns="300980"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endParaRPr lang="en-US" sz="6600" kern="1200" dirty="0"/>
        </a:p>
      </dsp:txBody>
      <dsp:txXfrm>
        <a:off x="7982149" y="607997"/>
        <a:ext cx="3047038" cy="14625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67BDF-6ED6-4EE1-A188-6C37BA7757CD}">
      <dsp:nvSpPr>
        <dsp:cNvPr id="0" name=""/>
        <dsp:cNvSpPr/>
      </dsp:nvSpPr>
      <dsp:spPr>
        <a:xfrm>
          <a:off x="8" y="126388"/>
          <a:ext cx="3497067" cy="1907160"/>
        </a:xfrm>
        <a:prstGeom prst="rect">
          <a:avLst/>
        </a:prstGeom>
        <a:solidFill>
          <a:schemeClr val="bg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Condensed" panose="02000000000000000000" pitchFamily="2" charset="0"/>
              <a:ea typeface="Roboto Condensed" panose="02000000000000000000" pitchFamily="2" charset="0"/>
              <a:cs typeface="Roboto" panose="02000000000000000000" pitchFamily="2" charset="0"/>
            </a:rPr>
            <a:t>It is the 6th most common cancer worldwide</a:t>
          </a:r>
        </a:p>
      </dsp:txBody>
      <dsp:txXfrm>
        <a:off x="8" y="126388"/>
        <a:ext cx="3497067" cy="1907160"/>
      </dsp:txXfrm>
    </dsp:sp>
    <dsp:sp modelId="{1558A2B4-BBD9-47E9-BD98-612A31F834F6}">
      <dsp:nvSpPr>
        <dsp:cNvPr id="0" name=""/>
        <dsp:cNvSpPr/>
      </dsp:nvSpPr>
      <dsp:spPr>
        <a:xfrm>
          <a:off x="3808017" y="137172"/>
          <a:ext cx="3109416" cy="1942160"/>
        </a:xfrm>
        <a:prstGeom prst="rect">
          <a:avLst/>
        </a:prstGeom>
        <a:solidFill>
          <a:schemeClr val="bg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Condensed" panose="02000000000000000000" pitchFamily="2" charset="0"/>
              <a:ea typeface="Roboto Condensed" panose="02000000000000000000" pitchFamily="2" charset="0"/>
              <a:cs typeface="Roboto" panose="02000000000000000000" pitchFamily="2" charset="0"/>
            </a:rPr>
            <a:t>Men</a:t>
          </a:r>
          <a:r>
            <a:rPr lang="el-GR" sz="1800" kern="1200" dirty="0">
              <a:latin typeface="Roboto Condensed" panose="02000000000000000000" pitchFamily="2" charset="0"/>
              <a:ea typeface="Roboto Condensed" panose="02000000000000000000" pitchFamily="2" charset="0"/>
              <a:cs typeface="Roboto" panose="02000000000000000000" pitchFamily="2" charset="0"/>
            </a:rPr>
            <a:t> </a:t>
          </a:r>
          <a:r>
            <a:rPr lang="en-US" sz="1800" kern="1200" dirty="0">
              <a:latin typeface="Roboto Condensed" panose="02000000000000000000" pitchFamily="2" charset="0"/>
              <a:ea typeface="Roboto Condensed" panose="02000000000000000000" pitchFamily="2" charset="0"/>
              <a:cs typeface="Roboto" panose="02000000000000000000" pitchFamily="2" charset="0"/>
            </a:rPr>
            <a:t>: Women = 2:1</a:t>
          </a:r>
          <a:r>
            <a:rPr lang="el-GR" sz="1800" kern="1200" dirty="0">
              <a:latin typeface="Roboto Condensed" panose="02000000000000000000" pitchFamily="2" charset="0"/>
              <a:ea typeface="Roboto Condensed" panose="02000000000000000000" pitchFamily="2" charset="0"/>
              <a:cs typeface="Roboto" panose="02000000000000000000" pitchFamily="2" charset="0"/>
            </a:rPr>
            <a:t>     </a:t>
          </a:r>
          <a:endParaRPr lang="en-US" sz="1800" kern="1200" dirty="0">
            <a:latin typeface="Roboto Condensed" panose="02000000000000000000" pitchFamily="2" charset="0"/>
            <a:ea typeface="Roboto Condensed" panose="02000000000000000000" pitchFamily="2" charset="0"/>
            <a:cs typeface="Roboto" panose="02000000000000000000" pitchFamily="2" charset="0"/>
          </a:endParaRPr>
        </a:p>
        <a:p>
          <a:pPr marL="0" lvl="0" indent="0" algn="ctr" defTabSz="800100">
            <a:lnSpc>
              <a:spcPct val="90000"/>
            </a:lnSpc>
            <a:spcBef>
              <a:spcPct val="0"/>
            </a:spcBef>
            <a:spcAft>
              <a:spcPct val="35000"/>
            </a:spcAft>
            <a:buNone/>
          </a:pPr>
          <a:r>
            <a:rPr lang="en-US" sz="1800" kern="1200" dirty="0">
              <a:latin typeface="Roboto Condensed" panose="02000000000000000000" pitchFamily="2" charset="0"/>
              <a:ea typeface="Roboto Condensed" panose="02000000000000000000" pitchFamily="2" charset="0"/>
              <a:cs typeface="Roboto" panose="02000000000000000000" pitchFamily="2" charset="0"/>
            </a:rPr>
            <a:t>Average age </a:t>
          </a:r>
          <a:r>
            <a:rPr lang="el-GR" sz="1800" kern="1200" dirty="0">
              <a:latin typeface="Roboto Condensed" panose="02000000000000000000" pitchFamily="2" charset="0"/>
              <a:ea typeface="Roboto Condensed" panose="02000000000000000000" pitchFamily="2" charset="0"/>
              <a:cs typeface="Roboto" panose="02000000000000000000" pitchFamily="2" charset="0"/>
            </a:rPr>
            <a:t>: </a:t>
          </a:r>
          <a:r>
            <a:rPr lang="en-US" sz="1800" kern="1200" dirty="0">
              <a:latin typeface="Roboto Condensed" panose="02000000000000000000" pitchFamily="2" charset="0"/>
              <a:ea typeface="Roboto Condensed" panose="02000000000000000000" pitchFamily="2" charset="0"/>
              <a:cs typeface="Roboto" panose="02000000000000000000" pitchFamily="2" charset="0"/>
            </a:rPr>
            <a:t>40-50years</a:t>
          </a:r>
        </a:p>
      </dsp:txBody>
      <dsp:txXfrm>
        <a:off x="3808017" y="137172"/>
        <a:ext cx="3109416" cy="1942160"/>
      </dsp:txXfrm>
    </dsp:sp>
    <dsp:sp modelId="{D33F4AD6-D596-4535-B735-FA0E9F59A6B7}">
      <dsp:nvSpPr>
        <dsp:cNvPr id="0" name=""/>
        <dsp:cNvSpPr/>
      </dsp:nvSpPr>
      <dsp:spPr>
        <a:xfrm>
          <a:off x="7228375" y="86510"/>
          <a:ext cx="3109416" cy="1986917"/>
        </a:xfrm>
        <a:prstGeom prst="rect">
          <a:avLst/>
        </a:prstGeom>
        <a:solidFill>
          <a:schemeClr val="bg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Condensed" panose="02000000000000000000" pitchFamily="2" charset="0"/>
              <a:ea typeface="Roboto Condensed" panose="02000000000000000000" pitchFamily="2" charset="0"/>
              <a:cs typeface="Roboto" panose="02000000000000000000" pitchFamily="2" charset="0"/>
            </a:rPr>
            <a:t>Squamous cell carcinoma (SCC) is the most common type of oral cancer (90-95% of cases) </a:t>
          </a:r>
          <a:r>
            <a:rPr lang="en-US" sz="1800" b="1" kern="1200" dirty="0">
              <a:latin typeface="Roboto Condensed" panose="02000000000000000000" pitchFamily="2" charset="0"/>
              <a:ea typeface="Roboto Condensed" panose="02000000000000000000" pitchFamily="2" charset="0"/>
              <a:cs typeface="Roboto" panose="02000000000000000000" pitchFamily="2" charset="0"/>
            </a:rPr>
            <a:t>and is strongly linked to smoking</a:t>
          </a:r>
        </a:p>
      </dsp:txBody>
      <dsp:txXfrm>
        <a:off x="7228375" y="86510"/>
        <a:ext cx="3109416" cy="1986917"/>
      </dsp:txXfrm>
    </dsp:sp>
    <dsp:sp modelId="{C76371F8-19BD-4023-9984-A6C47574D7F2}">
      <dsp:nvSpPr>
        <dsp:cNvPr id="0" name=""/>
        <dsp:cNvSpPr/>
      </dsp:nvSpPr>
      <dsp:spPr>
        <a:xfrm>
          <a:off x="3210" y="2395684"/>
          <a:ext cx="3490661" cy="2159452"/>
        </a:xfrm>
        <a:prstGeom prst="rect">
          <a:avLst/>
        </a:prstGeom>
        <a:solidFill>
          <a:schemeClr val="bg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Condensed" panose="02000000000000000000" pitchFamily="2" charset="0"/>
              <a:ea typeface="Roboto Condensed" panose="02000000000000000000" pitchFamily="2" charset="0"/>
              <a:cs typeface="Roboto" panose="02000000000000000000" pitchFamily="2" charset="0"/>
            </a:rPr>
            <a:t>Globally, there are 650,000 new cases per year and 300,000 deaths, with approximately one person dying every hour, 24 hours a day (annually we have 3-11 new cases per 100,000)</a:t>
          </a:r>
        </a:p>
      </dsp:txBody>
      <dsp:txXfrm>
        <a:off x="3210" y="2395684"/>
        <a:ext cx="3490661" cy="2159452"/>
      </dsp:txXfrm>
    </dsp:sp>
    <dsp:sp modelId="{EF94ADD7-4B08-435B-88AC-8637B9F6A42D}">
      <dsp:nvSpPr>
        <dsp:cNvPr id="0" name=""/>
        <dsp:cNvSpPr/>
      </dsp:nvSpPr>
      <dsp:spPr>
        <a:xfrm>
          <a:off x="3804814" y="2399574"/>
          <a:ext cx="3109416" cy="2151672"/>
        </a:xfrm>
        <a:prstGeom prst="rect">
          <a:avLst/>
        </a:prstGeom>
        <a:solidFill>
          <a:schemeClr val="bg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Condensed" panose="02000000000000000000" pitchFamily="2" charset="0"/>
              <a:ea typeface="Roboto Condensed" panose="02000000000000000000" pitchFamily="2" charset="0"/>
              <a:cs typeface="Roboto" panose="02000000000000000000" pitchFamily="2" charset="0"/>
            </a:rPr>
            <a:t>Oral cancer diagnosis is late. It is estimated that 55% of patients are diagnosed after metastases have occurred</a:t>
          </a:r>
        </a:p>
      </dsp:txBody>
      <dsp:txXfrm>
        <a:off x="3804814" y="2399574"/>
        <a:ext cx="3109416" cy="2151672"/>
      </dsp:txXfrm>
    </dsp:sp>
    <dsp:sp modelId="{C77A502E-9C44-4560-8958-DCE799CE6E6C}">
      <dsp:nvSpPr>
        <dsp:cNvPr id="0" name=""/>
        <dsp:cNvSpPr/>
      </dsp:nvSpPr>
      <dsp:spPr>
        <a:xfrm>
          <a:off x="7225172" y="2384369"/>
          <a:ext cx="3109416" cy="2182082"/>
        </a:xfrm>
        <a:prstGeom prst="rect">
          <a:avLst/>
        </a:prstGeom>
        <a:solidFill>
          <a:schemeClr val="bg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Roboto Condensed" panose="02000000000000000000" pitchFamily="2" charset="0"/>
              <a:ea typeface="Roboto Condensed" panose="02000000000000000000" pitchFamily="2" charset="0"/>
              <a:cs typeface="Roboto" panose="02000000000000000000" pitchFamily="2" charset="0"/>
            </a:rPr>
            <a:t>Early diagnosis</a:t>
          </a:r>
          <a:r>
            <a:rPr lang="en-US" sz="1800" b="0" kern="1200" dirty="0">
              <a:latin typeface="Roboto Condensed" panose="02000000000000000000" pitchFamily="2" charset="0"/>
              <a:ea typeface="Roboto Condensed" panose="02000000000000000000" pitchFamily="2" charset="0"/>
              <a:cs typeface="Roboto" panose="02000000000000000000" pitchFamily="2" charset="0"/>
            </a:rPr>
            <a:t> has a 5-year survival rate of more than 90%, whereas late diagnosis has a 5-year survival rate of only 50%.</a:t>
          </a:r>
        </a:p>
      </dsp:txBody>
      <dsp:txXfrm>
        <a:off x="7225172" y="2384369"/>
        <a:ext cx="3109416" cy="21820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E4305-7AAE-4F0F-A5C0-C9F4D7CC705F}">
      <dsp:nvSpPr>
        <dsp:cNvPr id="0" name=""/>
        <dsp:cNvSpPr/>
      </dsp:nvSpPr>
      <dsp:spPr>
        <a:xfrm>
          <a:off x="6456" y="1666404"/>
          <a:ext cx="2151066" cy="1774179"/>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30C405-F201-466A-AAA1-77401A2E1BE6}">
      <dsp:nvSpPr>
        <dsp:cNvPr id="0" name=""/>
        <dsp:cNvSpPr/>
      </dsp:nvSpPr>
      <dsp:spPr>
        <a:xfrm>
          <a:off x="1208214" y="2063512"/>
          <a:ext cx="2409818" cy="2409818"/>
        </a:xfrm>
        <a:prstGeom prst="leftCircularArrow">
          <a:avLst>
            <a:gd name="adj1" fmla="val 3309"/>
            <a:gd name="adj2" fmla="val 408744"/>
            <a:gd name="adj3" fmla="val 2184254"/>
            <a:gd name="adj4" fmla="val 9024489"/>
            <a:gd name="adj5" fmla="val 3861"/>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A7DED5-5DFC-4F09-B48C-133DDB323D96}">
      <dsp:nvSpPr>
        <dsp:cNvPr id="0" name=""/>
        <dsp:cNvSpPr/>
      </dsp:nvSpPr>
      <dsp:spPr>
        <a:xfrm>
          <a:off x="484470" y="3060402"/>
          <a:ext cx="1912058" cy="760362"/>
        </a:xfrm>
        <a:prstGeom prst="roundRect">
          <a:avLst>
            <a:gd name="adj" fmla="val 10000"/>
          </a:avLst>
        </a:prstGeom>
        <a:solidFill>
          <a:schemeClr val="bg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Roboto Condensed" panose="02000000000000000000" pitchFamily="2" charset="0"/>
              <a:ea typeface="Roboto Condensed" panose="02000000000000000000" pitchFamily="2" charset="0"/>
              <a:cs typeface="Roboto" panose="02000000000000000000" pitchFamily="2" charset="0"/>
            </a:rPr>
            <a:t>SMOKING</a:t>
          </a:r>
          <a:r>
            <a:rPr lang="en-US" sz="1500" kern="1200" dirty="0">
              <a:latin typeface="Roboto Condensed" panose="02000000000000000000" pitchFamily="2" charset="0"/>
              <a:ea typeface="Roboto Condensed" panose="02000000000000000000" pitchFamily="2" charset="0"/>
              <a:cs typeface="Roboto" panose="02000000000000000000" pitchFamily="2" charset="0"/>
            </a:rPr>
            <a:t> </a:t>
          </a:r>
          <a:r>
            <a:rPr lang="en-US" sz="1500" b="1" kern="1200" dirty="0">
              <a:latin typeface="Roboto Condensed" panose="02000000000000000000" pitchFamily="2" charset="0"/>
              <a:ea typeface="Roboto Condensed" panose="02000000000000000000" pitchFamily="2" charset="0"/>
              <a:cs typeface="Roboto" panose="02000000000000000000" pitchFamily="2" charset="0"/>
            </a:rPr>
            <a:t>and</a:t>
          </a:r>
        </a:p>
      </dsp:txBody>
      <dsp:txXfrm>
        <a:off x="506740" y="3082672"/>
        <a:ext cx="1867518" cy="715822"/>
      </dsp:txXfrm>
    </dsp:sp>
    <dsp:sp modelId="{86B48151-B756-4C29-87F7-98DBDB7691F4}">
      <dsp:nvSpPr>
        <dsp:cNvPr id="0" name=""/>
        <dsp:cNvSpPr/>
      </dsp:nvSpPr>
      <dsp:spPr>
        <a:xfrm>
          <a:off x="2776277" y="1666404"/>
          <a:ext cx="2151066" cy="1774179"/>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50000"/>
              <a:hueOff val="0"/>
              <a:satOff val="0"/>
              <a:lumOff val="26980"/>
              <a:alphaOff val="0"/>
            </a:schemeClr>
          </a:solidFill>
          <a:prstDash val="solid"/>
        </a:ln>
        <a:effectLst/>
      </dsp:spPr>
      <dsp:style>
        <a:lnRef idx="2">
          <a:scrgbClr r="0" g="0" b="0"/>
        </a:lnRef>
        <a:fillRef idx="1">
          <a:scrgbClr r="0" g="0" b="0"/>
        </a:fillRef>
        <a:effectRef idx="0">
          <a:scrgbClr r="0" g="0" b="0"/>
        </a:effectRef>
        <a:fontRef idx="minor"/>
      </dsp:style>
    </dsp:sp>
    <dsp:sp modelId="{09910B68-6887-4506-A20B-000C3EE1AD31}">
      <dsp:nvSpPr>
        <dsp:cNvPr id="0" name=""/>
        <dsp:cNvSpPr/>
      </dsp:nvSpPr>
      <dsp:spPr>
        <a:xfrm>
          <a:off x="3960109" y="564093"/>
          <a:ext cx="2684676" cy="2684676"/>
        </a:xfrm>
        <a:prstGeom prst="circularArrow">
          <a:avLst>
            <a:gd name="adj1" fmla="val 2970"/>
            <a:gd name="adj2" fmla="val 363973"/>
            <a:gd name="adj3" fmla="val 19460516"/>
            <a:gd name="adj4" fmla="val 12575511"/>
            <a:gd name="adj5" fmla="val 3466"/>
          </a:avLst>
        </a:prstGeom>
        <a:solidFill>
          <a:schemeClr val="accent2">
            <a:shade val="90000"/>
            <a:hueOff val="0"/>
            <a:satOff val="0"/>
            <a:lumOff val="3362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D3491D-6BD4-4DAF-AA9E-42AC610F6E19}">
      <dsp:nvSpPr>
        <dsp:cNvPr id="0" name=""/>
        <dsp:cNvSpPr/>
      </dsp:nvSpPr>
      <dsp:spPr>
        <a:xfrm>
          <a:off x="3254292" y="1286222"/>
          <a:ext cx="1912058" cy="760362"/>
        </a:xfrm>
        <a:prstGeom prst="roundRect">
          <a:avLst>
            <a:gd name="adj" fmla="val 10000"/>
          </a:avLst>
        </a:prstGeom>
        <a:solidFill>
          <a:schemeClr val="bg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Roboto Condensed" panose="02000000000000000000" pitchFamily="2" charset="0"/>
              <a:ea typeface="Roboto Condensed" panose="02000000000000000000" pitchFamily="2" charset="0"/>
              <a:cs typeface="Roboto" panose="02000000000000000000" pitchFamily="2" charset="0"/>
            </a:rPr>
            <a:t>The</a:t>
          </a:r>
          <a:r>
            <a:rPr lang="en-US" sz="1500" b="1" kern="1200" baseline="0" dirty="0">
              <a:latin typeface="Roboto Condensed" panose="02000000000000000000" pitchFamily="2" charset="0"/>
              <a:ea typeface="Roboto Condensed" panose="02000000000000000000" pitchFamily="2" charset="0"/>
              <a:cs typeface="Roboto" panose="02000000000000000000" pitchFamily="2" charset="0"/>
            </a:rPr>
            <a:t> ORAL CANCER</a:t>
          </a:r>
          <a:endParaRPr lang="en-US" sz="1500" b="1" kern="1200" dirty="0">
            <a:latin typeface="Roboto Condensed" panose="02000000000000000000" pitchFamily="2" charset="0"/>
            <a:ea typeface="Roboto Condensed" panose="02000000000000000000" pitchFamily="2" charset="0"/>
            <a:cs typeface="Roboto" panose="02000000000000000000" pitchFamily="2" charset="0"/>
          </a:endParaRPr>
        </a:p>
      </dsp:txBody>
      <dsp:txXfrm>
        <a:off x="3276562" y="1308492"/>
        <a:ext cx="1867518" cy="715822"/>
      </dsp:txXfrm>
    </dsp:sp>
    <dsp:sp modelId="{B7AB4790-A016-4F1C-BB39-45530911BC14}">
      <dsp:nvSpPr>
        <dsp:cNvPr id="0" name=""/>
        <dsp:cNvSpPr/>
      </dsp:nvSpPr>
      <dsp:spPr>
        <a:xfrm>
          <a:off x="5546098" y="1666404"/>
          <a:ext cx="2151066" cy="1774179"/>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50000"/>
              <a:hueOff val="0"/>
              <a:satOff val="0"/>
              <a:lumOff val="53959"/>
              <a:alphaOff val="0"/>
            </a:schemeClr>
          </a:solidFill>
          <a:prstDash val="solid"/>
        </a:ln>
        <a:effectLst/>
      </dsp:spPr>
      <dsp:style>
        <a:lnRef idx="2">
          <a:scrgbClr r="0" g="0" b="0"/>
        </a:lnRef>
        <a:fillRef idx="1">
          <a:scrgbClr r="0" g="0" b="0"/>
        </a:fillRef>
        <a:effectRef idx="0">
          <a:scrgbClr r="0" g="0" b="0"/>
        </a:effectRef>
        <a:fontRef idx="minor"/>
      </dsp:style>
    </dsp:sp>
    <dsp:sp modelId="{52B948CA-860B-4B99-AFBE-073B3D467653}">
      <dsp:nvSpPr>
        <dsp:cNvPr id="0" name=""/>
        <dsp:cNvSpPr/>
      </dsp:nvSpPr>
      <dsp:spPr>
        <a:xfrm>
          <a:off x="6747856" y="2063512"/>
          <a:ext cx="2409818" cy="2409818"/>
        </a:xfrm>
        <a:prstGeom prst="leftCircularArrow">
          <a:avLst>
            <a:gd name="adj1" fmla="val 3309"/>
            <a:gd name="adj2" fmla="val 408744"/>
            <a:gd name="adj3" fmla="val 2184254"/>
            <a:gd name="adj4" fmla="val 9024489"/>
            <a:gd name="adj5" fmla="val 3861"/>
          </a:avLst>
        </a:prstGeom>
        <a:solidFill>
          <a:schemeClr val="accent2">
            <a:shade val="90000"/>
            <a:hueOff val="0"/>
            <a:satOff val="0"/>
            <a:lumOff val="3362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D60173-5E3B-4F4E-A7C6-CD531BD99F92}">
      <dsp:nvSpPr>
        <dsp:cNvPr id="0" name=""/>
        <dsp:cNvSpPr/>
      </dsp:nvSpPr>
      <dsp:spPr>
        <a:xfrm>
          <a:off x="6024113" y="3060402"/>
          <a:ext cx="1912058" cy="760362"/>
        </a:xfrm>
        <a:prstGeom prst="roundRect">
          <a:avLst>
            <a:gd name="adj" fmla="val 10000"/>
          </a:avLst>
        </a:prstGeom>
        <a:solidFill>
          <a:schemeClr val="bg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Roboto Condensed" panose="02000000000000000000" pitchFamily="2" charset="0"/>
              <a:ea typeface="Roboto Condensed" panose="02000000000000000000" pitchFamily="2" charset="0"/>
              <a:cs typeface="Roboto" panose="02000000000000000000" pitchFamily="2" charset="0"/>
            </a:rPr>
            <a:t>Are</a:t>
          </a:r>
          <a:r>
            <a:rPr lang="en-US" sz="1500" b="1" kern="1200" baseline="0" dirty="0">
              <a:latin typeface="Roboto Condensed" panose="02000000000000000000" pitchFamily="2" charset="0"/>
              <a:ea typeface="Roboto Condensed" panose="02000000000000000000" pitchFamily="2" charset="0"/>
              <a:cs typeface="Roboto" panose="02000000000000000000" pitchFamily="2" charset="0"/>
            </a:rPr>
            <a:t> almost like </a:t>
          </a:r>
          <a:r>
            <a:rPr lang="en-US" sz="1500" b="1" kern="1200" dirty="0">
              <a:latin typeface="Roboto Condensed" panose="02000000000000000000" pitchFamily="2" charset="0"/>
              <a:ea typeface="Roboto Condensed" panose="02000000000000000000" pitchFamily="2" charset="0"/>
              <a:cs typeface="Roboto" panose="02000000000000000000" pitchFamily="2" charset="0"/>
            </a:rPr>
            <a:t>The MAN and his SHADOW: </a:t>
          </a:r>
          <a:r>
            <a:rPr lang="en-US" sz="1500" b="1" kern="1200" baseline="0" dirty="0">
              <a:latin typeface="Roboto Condensed" panose="02000000000000000000" pitchFamily="2" charset="0"/>
              <a:ea typeface="Roboto Condensed" panose="02000000000000000000" pitchFamily="2" charset="0"/>
              <a:cs typeface="Roboto" panose="02000000000000000000" pitchFamily="2" charset="0"/>
            </a:rPr>
            <a:t> </a:t>
          </a:r>
          <a:endParaRPr lang="en-US" sz="1500" b="1" kern="1200" dirty="0">
            <a:latin typeface="Roboto Condensed" panose="02000000000000000000" pitchFamily="2" charset="0"/>
            <a:ea typeface="Roboto Condensed" panose="02000000000000000000" pitchFamily="2" charset="0"/>
            <a:cs typeface="Roboto" panose="02000000000000000000" pitchFamily="2" charset="0"/>
          </a:endParaRPr>
        </a:p>
      </dsp:txBody>
      <dsp:txXfrm>
        <a:off x="6046383" y="3082672"/>
        <a:ext cx="1867518" cy="715822"/>
      </dsp:txXfrm>
    </dsp:sp>
    <dsp:sp modelId="{C8C70B54-0B31-44A1-8897-0B0D43DF30A1}">
      <dsp:nvSpPr>
        <dsp:cNvPr id="0" name=""/>
        <dsp:cNvSpPr/>
      </dsp:nvSpPr>
      <dsp:spPr>
        <a:xfrm>
          <a:off x="8315920" y="1666404"/>
          <a:ext cx="2151066" cy="1774179"/>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50000"/>
              <a:hueOff val="0"/>
              <a:satOff val="0"/>
              <a:lumOff val="26980"/>
              <a:alphaOff val="0"/>
            </a:schemeClr>
          </a:solidFill>
          <a:prstDash val="solid"/>
        </a:ln>
        <a:effectLst/>
      </dsp:spPr>
      <dsp:style>
        <a:lnRef idx="2">
          <a:scrgbClr r="0" g="0" b="0"/>
        </a:lnRef>
        <a:fillRef idx="1">
          <a:scrgbClr r="0" g="0" b="0"/>
        </a:fillRef>
        <a:effectRef idx="0">
          <a:scrgbClr r="0" g="0" b="0"/>
        </a:effectRef>
        <a:fontRef idx="minor"/>
      </dsp:style>
    </dsp:sp>
    <dsp:sp modelId="{648E7987-91F5-43FD-86B6-46705B85C951}">
      <dsp:nvSpPr>
        <dsp:cNvPr id="0" name=""/>
        <dsp:cNvSpPr/>
      </dsp:nvSpPr>
      <dsp:spPr>
        <a:xfrm>
          <a:off x="8793935" y="1286222"/>
          <a:ext cx="1912058" cy="760362"/>
        </a:xfrm>
        <a:prstGeom prst="roundRect">
          <a:avLst>
            <a:gd name="adj" fmla="val 10000"/>
          </a:avLst>
        </a:prstGeom>
        <a:solidFill>
          <a:schemeClr val="bg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latin typeface="Roboto Condensed" panose="02000000000000000000" pitchFamily="2" charset="0"/>
              <a:ea typeface="Roboto Condensed" panose="02000000000000000000" pitchFamily="2" charset="0"/>
              <a:cs typeface="Roboto" panose="02000000000000000000" pitchFamily="2" charset="0"/>
            </a:rPr>
            <a:t> </a:t>
          </a:r>
          <a:r>
            <a:rPr lang="en-US" sz="1800" b="1" kern="1200" dirty="0">
              <a:effectLst/>
              <a:latin typeface="Roboto Condensed" panose="02000000000000000000" pitchFamily="2" charset="0"/>
              <a:ea typeface="Roboto Condensed" panose="02000000000000000000" pitchFamily="2" charset="0"/>
              <a:cs typeface="Roboto" panose="02000000000000000000" pitchFamily="2" charset="0"/>
            </a:rPr>
            <a:t>inextricably LINKED</a:t>
          </a:r>
          <a:endParaRPr lang="en-US" sz="1800" kern="1200" dirty="0">
            <a:effectLst/>
            <a:latin typeface="Roboto Condensed" panose="02000000000000000000" pitchFamily="2" charset="0"/>
            <a:ea typeface="Roboto Condensed" panose="02000000000000000000" pitchFamily="2" charset="0"/>
            <a:cs typeface="Roboto" panose="02000000000000000000" pitchFamily="2" charset="0"/>
          </a:endParaRPr>
        </a:p>
      </dsp:txBody>
      <dsp:txXfrm>
        <a:off x="8816205" y="1308492"/>
        <a:ext cx="1867518" cy="7158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D9A814-CB12-4607-B8AF-329D9AF41241}">
      <dsp:nvSpPr>
        <dsp:cNvPr id="0" name=""/>
        <dsp:cNvSpPr/>
      </dsp:nvSpPr>
      <dsp:spPr>
        <a:xfrm rot="16200000">
          <a:off x="-114374" y="13126"/>
          <a:ext cx="4697297" cy="4671044"/>
        </a:xfrm>
        <a:prstGeom prst="downArrow">
          <a:avLst>
            <a:gd name="adj1" fmla="val 50000"/>
            <a:gd name="adj2" fmla="val 35000"/>
          </a:avLst>
        </a:prstGeom>
        <a:solidFill>
          <a:schemeClr val="bg1">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lumMod val="75000"/>
                </a:schemeClr>
              </a:solidFill>
              <a:latin typeface="Roboto Condensed" panose="02000000000000000000" pitchFamily="2" charset="0"/>
              <a:ea typeface="Roboto Condensed" panose="02000000000000000000" pitchFamily="2" charset="0"/>
              <a:cs typeface="Roboto" panose="02000000000000000000" pitchFamily="2" charset="0"/>
            </a:rPr>
            <a:t>Smokers have a 3.43 times greater risk of developing oral cancer than nonsmokers </a:t>
          </a:r>
        </a:p>
        <a:p>
          <a:pPr marL="0" lvl="0" indent="0" algn="ctr" defTabSz="889000">
            <a:lnSpc>
              <a:spcPct val="90000"/>
            </a:lnSpc>
            <a:spcBef>
              <a:spcPct val="0"/>
            </a:spcBef>
            <a:spcAft>
              <a:spcPct val="35000"/>
            </a:spcAft>
            <a:buNone/>
          </a:pPr>
          <a:r>
            <a:rPr lang="en-US" sz="1800" kern="1200" dirty="0">
              <a:solidFill>
                <a:schemeClr val="bg1">
                  <a:lumMod val="75000"/>
                </a:schemeClr>
              </a:solidFill>
              <a:latin typeface="Roboto Condensed" panose="02000000000000000000" pitchFamily="2" charset="0"/>
              <a:ea typeface="Roboto Condensed" panose="02000000000000000000" pitchFamily="2" charset="0"/>
              <a:cs typeface="Roboto" panose="02000000000000000000" pitchFamily="2" charset="0"/>
            </a:rPr>
            <a:t>(for lung cancer, the risk is 2.67 when smoking 20 cigarettes per day and 13.7 when smoking 20-40 cigarettes per day)</a:t>
          </a:r>
        </a:p>
      </dsp:txBody>
      <dsp:txXfrm rot="5400000">
        <a:off x="-101247" y="1174323"/>
        <a:ext cx="3853611" cy="2348649"/>
      </dsp:txXfrm>
    </dsp:sp>
    <dsp:sp modelId="{7614B9D3-C829-499D-9D8B-797A01F54438}">
      <dsp:nvSpPr>
        <dsp:cNvPr id="0" name=""/>
        <dsp:cNvSpPr/>
      </dsp:nvSpPr>
      <dsp:spPr>
        <a:xfrm rot="5400000">
          <a:off x="5041733" y="-99086"/>
          <a:ext cx="4530970" cy="4770402"/>
        </a:xfrm>
        <a:prstGeom prst="downArrow">
          <a:avLst>
            <a:gd name="adj1" fmla="val 50000"/>
            <a:gd name="adj2" fmla="val 35000"/>
          </a:avLst>
        </a:prstGeom>
        <a:solidFill>
          <a:schemeClr val="bg1">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bg1">
                  <a:lumMod val="75000"/>
                </a:schemeClr>
              </a:solidFill>
              <a:latin typeface="Roboto Condensed" panose="02000000000000000000" pitchFamily="2" charset="0"/>
              <a:ea typeface="Roboto Condensed" panose="02000000000000000000" pitchFamily="2" charset="0"/>
              <a:cs typeface="Roboto" panose="02000000000000000000" pitchFamily="2" charset="0"/>
            </a:rPr>
            <a:t>Oral cancer is caused by a series of molecular mutations in genes and chromosomes of cells, which are primarily caused by carcinogens in cigarettes</a:t>
          </a:r>
        </a:p>
      </dsp:txBody>
      <dsp:txXfrm rot="-5400000">
        <a:off x="5714938" y="1153373"/>
        <a:ext cx="3977482" cy="2265485"/>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2C8763-FD01-DC40-AAB9-82C78B7B8D27}" type="datetimeFigureOut">
              <a:rPr lang="en-RS" smtClean="0"/>
              <a:t>08/03/2022</a:t>
            </a:fld>
            <a:endParaRPr lang="en-R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R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R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FD93D-9195-EA4F-99A1-BE4348635DA9}" type="slidenum">
              <a:rPr lang="en-RS" smtClean="0"/>
              <a:t>‹#›</a:t>
            </a:fld>
            <a:endParaRPr lang="en-RS"/>
          </a:p>
        </p:txBody>
      </p:sp>
    </p:spTree>
    <p:extLst>
      <p:ext uri="{BB962C8B-B14F-4D97-AF65-F5344CB8AC3E}">
        <p14:creationId xmlns:p14="http://schemas.microsoft.com/office/powerpoint/2010/main" val="1280897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BAAFBDFC-FF92-4A44-B24E-C6840F3CE161}" type="slidenum">
              <a:rPr lang="el-GR" smtClean="0"/>
              <a:t>8</a:t>
            </a:fld>
            <a:endParaRPr lang="el-GR"/>
          </a:p>
        </p:txBody>
      </p:sp>
    </p:spTree>
    <p:extLst>
      <p:ext uri="{BB962C8B-B14F-4D97-AF65-F5344CB8AC3E}">
        <p14:creationId xmlns:p14="http://schemas.microsoft.com/office/powerpoint/2010/main" val="3305038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endParaRPr lang="zh-CN" altLang="en-US"/>
          </a:p>
        </p:txBody>
      </p:sp>
      <p:sp>
        <p:nvSpPr>
          <p:cNvPr id="35844" name="Header Placeholder 3"/>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rtl="1" eaLnBrk="0" hangingPunct="0">
              <a:defRPr sz="4100" b="1">
                <a:solidFill>
                  <a:srgbClr val="000066"/>
                </a:solidFill>
                <a:latin typeface="Arial" charset="0"/>
                <a:cs typeface="Arial" charset="0"/>
              </a:defRPr>
            </a:lvl1pPr>
            <a:lvl2pPr marL="772445" indent="-297094" rtl="1" eaLnBrk="0" hangingPunct="0">
              <a:defRPr sz="4100" b="1">
                <a:solidFill>
                  <a:srgbClr val="000066"/>
                </a:solidFill>
                <a:latin typeface="Arial" charset="0"/>
                <a:cs typeface="Arial" charset="0"/>
              </a:defRPr>
            </a:lvl2pPr>
            <a:lvl3pPr marL="1188377" indent="-237675" rtl="1" eaLnBrk="0" hangingPunct="0">
              <a:defRPr sz="4100" b="1">
                <a:solidFill>
                  <a:srgbClr val="000066"/>
                </a:solidFill>
                <a:latin typeface="Arial" charset="0"/>
                <a:cs typeface="Arial" charset="0"/>
              </a:defRPr>
            </a:lvl3pPr>
            <a:lvl4pPr marL="1663728" indent="-237675" rtl="1" eaLnBrk="0" hangingPunct="0">
              <a:defRPr sz="4100" b="1">
                <a:solidFill>
                  <a:srgbClr val="000066"/>
                </a:solidFill>
                <a:latin typeface="Arial" charset="0"/>
                <a:cs typeface="Arial" charset="0"/>
              </a:defRPr>
            </a:lvl4pPr>
            <a:lvl5pPr marL="2139079" indent="-237675" rtl="1" eaLnBrk="0" hangingPunct="0">
              <a:defRPr sz="4100" b="1">
                <a:solidFill>
                  <a:srgbClr val="000066"/>
                </a:solidFill>
                <a:latin typeface="Arial" charset="0"/>
                <a:cs typeface="Arial" charset="0"/>
              </a:defRPr>
            </a:lvl5pPr>
            <a:lvl6pPr marL="2614430" indent="-237675" rtl="1" eaLnBrk="0" fontAlgn="base" hangingPunct="0">
              <a:spcBef>
                <a:spcPct val="0"/>
              </a:spcBef>
              <a:spcAft>
                <a:spcPct val="0"/>
              </a:spcAft>
              <a:defRPr sz="4100" b="1">
                <a:solidFill>
                  <a:srgbClr val="000066"/>
                </a:solidFill>
                <a:latin typeface="Arial" charset="0"/>
                <a:cs typeface="Arial" charset="0"/>
              </a:defRPr>
            </a:lvl6pPr>
            <a:lvl7pPr marL="3089780" indent="-237675" rtl="1" eaLnBrk="0" fontAlgn="base" hangingPunct="0">
              <a:spcBef>
                <a:spcPct val="0"/>
              </a:spcBef>
              <a:spcAft>
                <a:spcPct val="0"/>
              </a:spcAft>
              <a:defRPr sz="4100" b="1">
                <a:solidFill>
                  <a:srgbClr val="000066"/>
                </a:solidFill>
                <a:latin typeface="Arial" charset="0"/>
                <a:cs typeface="Arial" charset="0"/>
              </a:defRPr>
            </a:lvl7pPr>
            <a:lvl8pPr marL="3565131" indent="-237675" rtl="1" eaLnBrk="0" fontAlgn="base" hangingPunct="0">
              <a:spcBef>
                <a:spcPct val="0"/>
              </a:spcBef>
              <a:spcAft>
                <a:spcPct val="0"/>
              </a:spcAft>
              <a:defRPr sz="4100" b="1">
                <a:solidFill>
                  <a:srgbClr val="000066"/>
                </a:solidFill>
                <a:latin typeface="Arial" charset="0"/>
                <a:cs typeface="Arial" charset="0"/>
              </a:defRPr>
            </a:lvl8pPr>
            <a:lvl9pPr marL="4040482" indent="-237675" rtl="1" eaLnBrk="0" fontAlgn="base" hangingPunct="0">
              <a:spcBef>
                <a:spcPct val="0"/>
              </a:spcBef>
              <a:spcAft>
                <a:spcPct val="0"/>
              </a:spcAft>
              <a:defRPr sz="4100" b="1">
                <a:solidFill>
                  <a:srgbClr val="000066"/>
                </a:solidFill>
                <a:latin typeface="Arial" charset="0"/>
                <a:cs typeface="Arial" charset="0"/>
              </a:defRPr>
            </a:lvl9pPr>
          </a:lstStyle>
          <a:p>
            <a:pPr eaLnBrk="1" hangingPunct="1">
              <a:defRPr/>
            </a:pPr>
            <a:r>
              <a:rPr lang="en-US" altLang="zh-CN" sz="1200" b="0">
                <a:solidFill>
                  <a:schemeClr val="tx1"/>
                </a:solidFill>
              </a:rPr>
              <a:t>World Health Organization</a:t>
            </a:r>
          </a:p>
        </p:txBody>
      </p:sp>
      <p:sp>
        <p:nvSpPr>
          <p:cNvPr id="2560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ea typeface="宋体" pitchFamily="2" charset="-122"/>
              </a:defRPr>
            </a:lvl1pPr>
            <a:lvl2pPr marL="772445" indent="-297094" eaLnBrk="0" hangingPunct="0">
              <a:defRPr sz="2200" b="1">
                <a:solidFill>
                  <a:schemeClr val="tx1"/>
                </a:solidFill>
                <a:latin typeface="Arial" charset="0"/>
                <a:ea typeface="宋体" pitchFamily="2" charset="-122"/>
              </a:defRPr>
            </a:lvl2pPr>
            <a:lvl3pPr marL="1188377" indent="-237675" eaLnBrk="0" hangingPunct="0">
              <a:defRPr sz="2200" b="1">
                <a:solidFill>
                  <a:schemeClr val="tx1"/>
                </a:solidFill>
                <a:latin typeface="Arial" charset="0"/>
                <a:ea typeface="宋体" pitchFamily="2" charset="-122"/>
              </a:defRPr>
            </a:lvl3pPr>
            <a:lvl4pPr marL="1663728" indent="-237675" eaLnBrk="0" hangingPunct="0">
              <a:defRPr sz="2200" b="1">
                <a:solidFill>
                  <a:schemeClr val="tx1"/>
                </a:solidFill>
                <a:latin typeface="Arial" charset="0"/>
                <a:ea typeface="宋体" pitchFamily="2" charset="-122"/>
              </a:defRPr>
            </a:lvl4pPr>
            <a:lvl5pPr marL="2139079" indent="-237675" eaLnBrk="0" hangingPunct="0">
              <a:defRPr sz="2200" b="1">
                <a:solidFill>
                  <a:schemeClr val="tx1"/>
                </a:solidFill>
                <a:latin typeface="Arial" charset="0"/>
                <a:ea typeface="宋体" pitchFamily="2" charset="-122"/>
              </a:defRPr>
            </a:lvl5pPr>
            <a:lvl6pPr marL="2614430" indent="-237675" eaLnBrk="0" fontAlgn="base" hangingPunct="0">
              <a:spcBef>
                <a:spcPct val="0"/>
              </a:spcBef>
              <a:spcAft>
                <a:spcPct val="0"/>
              </a:spcAft>
              <a:defRPr sz="2200" b="1">
                <a:solidFill>
                  <a:schemeClr val="tx1"/>
                </a:solidFill>
                <a:latin typeface="Arial" charset="0"/>
                <a:ea typeface="宋体" pitchFamily="2" charset="-122"/>
              </a:defRPr>
            </a:lvl6pPr>
            <a:lvl7pPr marL="3089780" indent="-237675" eaLnBrk="0" fontAlgn="base" hangingPunct="0">
              <a:spcBef>
                <a:spcPct val="0"/>
              </a:spcBef>
              <a:spcAft>
                <a:spcPct val="0"/>
              </a:spcAft>
              <a:defRPr sz="2200" b="1">
                <a:solidFill>
                  <a:schemeClr val="tx1"/>
                </a:solidFill>
                <a:latin typeface="Arial" charset="0"/>
                <a:ea typeface="宋体" pitchFamily="2" charset="-122"/>
              </a:defRPr>
            </a:lvl7pPr>
            <a:lvl8pPr marL="3565131" indent="-237675" eaLnBrk="0" fontAlgn="base" hangingPunct="0">
              <a:spcBef>
                <a:spcPct val="0"/>
              </a:spcBef>
              <a:spcAft>
                <a:spcPct val="0"/>
              </a:spcAft>
              <a:defRPr sz="2200" b="1">
                <a:solidFill>
                  <a:schemeClr val="tx1"/>
                </a:solidFill>
                <a:latin typeface="Arial" charset="0"/>
                <a:ea typeface="宋体" pitchFamily="2" charset="-122"/>
              </a:defRPr>
            </a:lvl8pPr>
            <a:lvl9pPr marL="4040482" indent="-237675" eaLnBrk="0" fontAlgn="base" hangingPunct="0">
              <a:spcBef>
                <a:spcPct val="0"/>
              </a:spcBef>
              <a:spcAft>
                <a:spcPct val="0"/>
              </a:spcAft>
              <a:defRPr sz="2200" b="1">
                <a:solidFill>
                  <a:schemeClr val="tx1"/>
                </a:solidFill>
                <a:latin typeface="Arial" charset="0"/>
                <a:ea typeface="宋体" pitchFamily="2" charset="-122"/>
              </a:defRPr>
            </a:lvl9pPr>
          </a:lstStyle>
          <a:p>
            <a:pPr eaLnBrk="1" hangingPunct="1"/>
            <a:fld id="{AC7341CC-98AB-4345-9885-32460AB7D925}" type="datetime3">
              <a:rPr lang="zh-CN" altLang="en-US" sz="1200" b="0"/>
              <a:pPr eaLnBrk="1" hangingPunct="1"/>
              <a:t>2022年8月3日星期三</a:t>
            </a:fld>
            <a:endParaRPr lang="zh-CN" altLang="en-US" sz="1200" b="0"/>
          </a:p>
        </p:txBody>
      </p:sp>
      <p:sp>
        <p:nvSpPr>
          <p:cNvPr id="2560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ea typeface="宋体" pitchFamily="2" charset="-122"/>
              </a:defRPr>
            </a:lvl1pPr>
            <a:lvl2pPr marL="772445" indent="-297094" eaLnBrk="0" hangingPunct="0">
              <a:defRPr sz="2200" b="1">
                <a:solidFill>
                  <a:schemeClr val="tx1"/>
                </a:solidFill>
                <a:latin typeface="Arial" charset="0"/>
                <a:ea typeface="宋体" pitchFamily="2" charset="-122"/>
              </a:defRPr>
            </a:lvl2pPr>
            <a:lvl3pPr marL="1188377" indent="-237675" eaLnBrk="0" hangingPunct="0">
              <a:defRPr sz="2200" b="1">
                <a:solidFill>
                  <a:schemeClr val="tx1"/>
                </a:solidFill>
                <a:latin typeface="Arial" charset="0"/>
                <a:ea typeface="宋体" pitchFamily="2" charset="-122"/>
              </a:defRPr>
            </a:lvl3pPr>
            <a:lvl4pPr marL="1663728" indent="-237675" eaLnBrk="0" hangingPunct="0">
              <a:defRPr sz="2200" b="1">
                <a:solidFill>
                  <a:schemeClr val="tx1"/>
                </a:solidFill>
                <a:latin typeface="Arial" charset="0"/>
                <a:ea typeface="宋体" pitchFamily="2" charset="-122"/>
              </a:defRPr>
            </a:lvl4pPr>
            <a:lvl5pPr marL="2139079" indent="-237675" eaLnBrk="0" hangingPunct="0">
              <a:defRPr sz="2200" b="1">
                <a:solidFill>
                  <a:schemeClr val="tx1"/>
                </a:solidFill>
                <a:latin typeface="Arial" charset="0"/>
                <a:ea typeface="宋体" pitchFamily="2" charset="-122"/>
              </a:defRPr>
            </a:lvl5pPr>
            <a:lvl6pPr marL="2614430" indent="-237675" eaLnBrk="0" fontAlgn="base" hangingPunct="0">
              <a:spcBef>
                <a:spcPct val="0"/>
              </a:spcBef>
              <a:spcAft>
                <a:spcPct val="0"/>
              </a:spcAft>
              <a:defRPr sz="2200" b="1">
                <a:solidFill>
                  <a:schemeClr val="tx1"/>
                </a:solidFill>
                <a:latin typeface="Arial" charset="0"/>
                <a:ea typeface="宋体" pitchFamily="2" charset="-122"/>
              </a:defRPr>
            </a:lvl6pPr>
            <a:lvl7pPr marL="3089780" indent="-237675" eaLnBrk="0" fontAlgn="base" hangingPunct="0">
              <a:spcBef>
                <a:spcPct val="0"/>
              </a:spcBef>
              <a:spcAft>
                <a:spcPct val="0"/>
              </a:spcAft>
              <a:defRPr sz="2200" b="1">
                <a:solidFill>
                  <a:schemeClr val="tx1"/>
                </a:solidFill>
                <a:latin typeface="Arial" charset="0"/>
                <a:ea typeface="宋体" pitchFamily="2" charset="-122"/>
              </a:defRPr>
            </a:lvl7pPr>
            <a:lvl8pPr marL="3565131" indent="-237675" eaLnBrk="0" fontAlgn="base" hangingPunct="0">
              <a:spcBef>
                <a:spcPct val="0"/>
              </a:spcBef>
              <a:spcAft>
                <a:spcPct val="0"/>
              </a:spcAft>
              <a:defRPr sz="2200" b="1">
                <a:solidFill>
                  <a:schemeClr val="tx1"/>
                </a:solidFill>
                <a:latin typeface="Arial" charset="0"/>
                <a:ea typeface="宋体" pitchFamily="2" charset="-122"/>
              </a:defRPr>
            </a:lvl8pPr>
            <a:lvl9pPr marL="4040482" indent="-237675" eaLnBrk="0" fontAlgn="base" hangingPunct="0">
              <a:spcBef>
                <a:spcPct val="0"/>
              </a:spcBef>
              <a:spcAft>
                <a:spcPct val="0"/>
              </a:spcAft>
              <a:defRPr sz="2200" b="1">
                <a:solidFill>
                  <a:schemeClr val="tx1"/>
                </a:solidFill>
                <a:latin typeface="Arial" charset="0"/>
                <a:ea typeface="宋体" pitchFamily="2" charset="-122"/>
              </a:defRPr>
            </a:lvl9pPr>
          </a:lstStyle>
          <a:p>
            <a:pPr eaLnBrk="1" hangingPunct="1"/>
            <a:fld id="{FAE395A9-D97B-455B-9024-F1DB20C6B312}" type="slidenum">
              <a:rPr lang="zh-CN" altLang="en-US" sz="1200" b="0"/>
              <a:pPr eaLnBrk="1" hangingPunct="1"/>
              <a:t>40</a:t>
            </a:fld>
            <a:endParaRPr lang="en-US" altLang="zh-CN" sz="1200" b="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endParaRPr lang="zh-CN" altLang="en-US"/>
          </a:p>
        </p:txBody>
      </p:sp>
      <p:sp>
        <p:nvSpPr>
          <p:cNvPr id="35844" name="Header Placeholder 3"/>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rtl="1" eaLnBrk="0" hangingPunct="0">
              <a:defRPr sz="4100" b="1">
                <a:solidFill>
                  <a:srgbClr val="000066"/>
                </a:solidFill>
                <a:latin typeface="Arial" charset="0"/>
                <a:cs typeface="Arial" charset="0"/>
              </a:defRPr>
            </a:lvl1pPr>
            <a:lvl2pPr marL="772445" indent="-297094" rtl="1" eaLnBrk="0" hangingPunct="0">
              <a:defRPr sz="4100" b="1">
                <a:solidFill>
                  <a:srgbClr val="000066"/>
                </a:solidFill>
                <a:latin typeface="Arial" charset="0"/>
                <a:cs typeface="Arial" charset="0"/>
              </a:defRPr>
            </a:lvl2pPr>
            <a:lvl3pPr marL="1188377" indent="-237675" rtl="1" eaLnBrk="0" hangingPunct="0">
              <a:defRPr sz="4100" b="1">
                <a:solidFill>
                  <a:srgbClr val="000066"/>
                </a:solidFill>
                <a:latin typeface="Arial" charset="0"/>
                <a:cs typeface="Arial" charset="0"/>
              </a:defRPr>
            </a:lvl3pPr>
            <a:lvl4pPr marL="1663728" indent="-237675" rtl="1" eaLnBrk="0" hangingPunct="0">
              <a:defRPr sz="4100" b="1">
                <a:solidFill>
                  <a:srgbClr val="000066"/>
                </a:solidFill>
                <a:latin typeface="Arial" charset="0"/>
                <a:cs typeface="Arial" charset="0"/>
              </a:defRPr>
            </a:lvl4pPr>
            <a:lvl5pPr marL="2139079" indent="-237675" rtl="1" eaLnBrk="0" hangingPunct="0">
              <a:defRPr sz="4100" b="1">
                <a:solidFill>
                  <a:srgbClr val="000066"/>
                </a:solidFill>
                <a:latin typeface="Arial" charset="0"/>
                <a:cs typeface="Arial" charset="0"/>
              </a:defRPr>
            </a:lvl5pPr>
            <a:lvl6pPr marL="2614430" indent="-237675" rtl="1" eaLnBrk="0" fontAlgn="base" hangingPunct="0">
              <a:spcBef>
                <a:spcPct val="0"/>
              </a:spcBef>
              <a:spcAft>
                <a:spcPct val="0"/>
              </a:spcAft>
              <a:defRPr sz="4100" b="1">
                <a:solidFill>
                  <a:srgbClr val="000066"/>
                </a:solidFill>
                <a:latin typeface="Arial" charset="0"/>
                <a:cs typeface="Arial" charset="0"/>
              </a:defRPr>
            </a:lvl6pPr>
            <a:lvl7pPr marL="3089780" indent="-237675" rtl="1" eaLnBrk="0" fontAlgn="base" hangingPunct="0">
              <a:spcBef>
                <a:spcPct val="0"/>
              </a:spcBef>
              <a:spcAft>
                <a:spcPct val="0"/>
              </a:spcAft>
              <a:defRPr sz="4100" b="1">
                <a:solidFill>
                  <a:srgbClr val="000066"/>
                </a:solidFill>
                <a:latin typeface="Arial" charset="0"/>
                <a:cs typeface="Arial" charset="0"/>
              </a:defRPr>
            </a:lvl7pPr>
            <a:lvl8pPr marL="3565131" indent="-237675" rtl="1" eaLnBrk="0" fontAlgn="base" hangingPunct="0">
              <a:spcBef>
                <a:spcPct val="0"/>
              </a:spcBef>
              <a:spcAft>
                <a:spcPct val="0"/>
              </a:spcAft>
              <a:defRPr sz="4100" b="1">
                <a:solidFill>
                  <a:srgbClr val="000066"/>
                </a:solidFill>
                <a:latin typeface="Arial" charset="0"/>
                <a:cs typeface="Arial" charset="0"/>
              </a:defRPr>
            </a:lvl8pPr>
            <a:lvl9pPr marL="4040482" indent="-237675" rtl="1" eaLnBrk="0" fontAlgn="base" hangingPunct="0">
              <a:spcBef>
                <a:spcPct val="0"/>
              </a:spcBef>
              <a:spcAft>
                <a:spcPct val="0"/>
              </a:spcAft>
              <a:defRPr sz="4100" b="1">
                <a:solidFill>
                  <a:srgbClr val="000066"/>
                </a:solidFill>
                <a:latin typeface="Arial" charset="0"/>
                <a:cs typeface="Arial" charset="0"/>
              </a:defRPr>
            </a:lvl9pPr>
          </a:lstStyle>
          <a:p>
            <a:pPr eaLnBrk="1" hangingPunct="1">
              <a:defRPr/>
            </a:pPr>
            <a:r>
              <a:rPr lang="en-US" altLang="zh-CN" sz="1200" b="0">
                <a:solidFill>
                  <a:schemeClr val="tx1"/>
                </a:solidFill>
              </a:rPr>
              <a:t>World Health Organization</a:t>
            </a:r>
          </a:p>
        </p:txBody>
      </p:sp>
      <p:sp>
        <p:nvSpPr>
          <p:cNvPr id="2560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ea typeface="宋体" pitchFamily="2" charset="-122"/>
              </a:defRPr>
            </a:lvl1pPr>
            <a:lvl2pPr marL="772445" indent="-297094" eaLnBrk="0" hangingPunct="0">
              <a:defRPr sz="2200" b="1">
                <a:solidFill>
                  <a:schemeClr val="tx1"/>
                </a:solidFill>
                <a:latin typeface="Arial" charset="0"/>
                <a:ea typeface="宋体" pitchFamily="2" charset="-122"/>
              </a:defRPr>
            </a:lvl2pPr>
            <a:lvl3pPr marL="1188377" indent="-237675" eaLnBrk="0" hangingPunct="0">
              <a:defRPr sz="2200" b="1">
                <a:solidFill>
                  <a:schemeClr val="tx1"/>
                </a:solidFill>
                <a:latin typeface="Arial" charset="0"/>
                <a:ea typeface="宋体" pitchFamily="2" charset="-122"/>
              </a:defRPr>
            </a:lvl3pPr>
            <a:lvl4pPr marL="1663728" indent="-237675" eaLnBrk="0" hangingPunct="0">
              <a:defRPr sz="2200" b="1">
                <a:solidFill>
                  <a:schemeClr val="tx1"/>
                </a:solidFill>
                <a:latin typeface="Arial" charset="0"/>
                <a:ea typeface="宋体" pitchFamily="2" charset="-122"/>
              </a:defRPr>
            </a:lvl4pPr>
            <a:lvl5pPr marL="2139079" indent="-237675" eaLnBrk="0" hangingPunct="0">
              <a:defRPr sz="2200" b="1">
                <a:solidFill>
                  <a:schemeClr val="tx1"/>
                </a:solidFill>
                <a:latin typeface="Arial" charset="0"/>
                <a:ea typeface="宋体" pitchFamily="2" charset="-122"/>
              </a:defRPr>
            </a:lvl5pPr>
            <a:lvl6pPr marL="2614430" indent="-237675" eaLnBrk="0" fontAlgn="base" hangingPunct="0">
              <a:spcBef>
                <a:spcPct val="0"/>
              </a:spcBef>
              <a:spcAft>
                <a:spcPct val="0"/>
              </a:spcAft>
              <a:defRPr sz="2200" b="1">
                <a:solidFill>
                  <a:schemeClr val="tx1"/>
                </a:solidFill>
                <a:latin typeface="Arial" charset="0"/>
                <a:ea typeface="宋体" pitchFamily="2" charset="-122"/>
              </a:defRPr>
            </a:lvl6pPr>
            <a:lvl7pPr marL="3089780" indent="-237675" eaLnBrk="0" fontAlgn="base" hangingPunct="0">
              <a:spcBef>
                <a:spcPct val="0"/>
              </a:spcBef>
              <a:spcAft>
                <a:spcPct val="0"/>
              </a:spcAft>
              <a:defRPr sz="2200" b="1">
                <a:solidFill>
                  <a:schemeClr val="tx1"/>
                </a:solidFill>
                <a:latin typeface="Arial" charset="0"/>
                <a:ea typeface="宋体" pitchFamily="2" charset="-122"/>
              </a:defRPr>
            </a:lvl7pPr>
            <a:lvl8pPr marL="3565131" indent="-237675" eaLnBrk="0" fontAlgn="base" hangingPunct="0">
              <a:spcBef>
                <a:spcPct val="0"/>
              </a:spcBef>
              <a:spcAft>
                <a:spcPct val="0"/>
              </a:spcAft>
              <a:defRPr sz="2200" b="1">
                <a:solidFill>
                  <a:schemeClr val="tx1"/>
                </a:solidFill>
                <a:latin typeface="Arial" charset="0"/>
                <a:ea typeface="宋体" pitchFamily="2" charset="-122"/>
              </a:defRPr>
            </a:lvl8pPr>
            <a:lvl9pPr marL="4040482" indent="-237675" eaLnBrk="0" fontAlgn="base" hangingPunct="0">
              <a:spcBef>
                <a:spcPct val="0"/>
              </a:spcBef>
              <a:spcAft>
                <a:spcPct val="0"/>
              </a:spcAft>
              <a:defRPr sz="2200" b="1">
                <a:solidFill>
                  <a:schemeClr val="tx1"/>
                </a:solidFill>
                <a:latin typeface="Arial" charset="0"/>
                <a:ea typeface="宋体" pitchFamily="2" charset="-122"/>
              </a:defRPr>
            </a:lvl9pPr>
          </a:lstStyle>
          <a:p>
            <a:pPr eaLnBrk="1" hangingPunct="1"/>
            <a:fld id="{AC7341CC-98AB-4345-9885-32460AB7D925}" type="datetime3">
              <a:rPr lang="zh-CN" altLang="en-US" sz="1200" b="0"/>
              <a:pPr eaLnBrk="1" hangingPunct="1"/>
              <a:t>2022年8月3日星期三</a:t>
            </a:fld>
            <a:endParaRPr lang="zh-CN" altLang="en-US" sz="1200" b="0"/>
          </a:p>
        </p:txBody>
      </p:sp>
      <p:sp>
        <p:nvSpPr>
          <p:cNvPr id="2560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ea typeface="宋体" pitchFamily="2" charset="-122"/>
              </a:defRPr>
            </a:lvl1pPr>
            <a:lvl2pPr marL="772445" indent="-297094" eaLnBrk="0" hangingPunct="0">
              <a:defRPr sz="2200" b="1">
                <a:solidFill>
                  <a:schemeClr val="tx1"/>
                </a:solidFill>
                <a:latin typeface="Arial" charset="0"/>
                <a:ea typeface="宋体" pitchFamily="2" charset="-122"/>
              </a:defRPr>
            </a:lvl2pPr>
            <a:lvl3pPr marL="1188377" indent="-237675" eaLnBrk="0" hangingPunct="0">
              <a:defRPr sz="2200" b="1">
                <a:solidFill>
                  <a:schemeClr val="tx1"/>
                </a:solidFill>
                <a:latin typeface="Arial" charset="0"/>
                <a:ea typeface="宋体" pitchFamily="2" charset="-122"/>
              </a:defRPr>
            </a:lvl3pPr>
            <a:lvl4pPr marL="1663728" indent="-237675" eaLnBrk="0" hangingPunct="0">
              <a:defRPr sz="2200" b="1">
                <a:solidFill>
                  <a:schemeClr val="tx1"/>
                </a:solidFill>
                <a:latin typeface="Arial" charset="0"/>
                <a:ea typeface="宋体" pitchFamily="2" charset="-122"/>
              </a:defRPr>
            </a:lvl4pPr>
            <a:lvl5pPr marL="2139079" indent="-237675" eaLnBrk="0" hangingPunct="0">
              <a:defRPr sz="2200" b="1">
                <a:solidFill>
                  <a:schemeClr val="tx1"/>
                </a:solidFill>
                <a:latin typeface="Arial" charset="0"/>
                <a:ea typeface="宋体" pitchFamily="2" charset="-122"/>
              </a:defRPr>
            </a:lvl5pPr>
            <a:lvl6pPr marL="2614430" indent="-237675" eaLnBrk="0" fontAlgn="base" hangingPunct="0">
              <a:spcBef>
                <a:spcPct val="0"/>
              </a:spcBef>
              <a:spcAft>
                <a:spcPct val="0"/>
              </a:spcAft>
              <a:defRPr sz="2200" b="1">
                <a:solidFill>
                  <a:schemeClr val="tx1"/>
                </a:solidFill>
                <a:latin typeface="Arial" charset="0"/>
                <a:ea typeface="宋体" pitchFamily="2" charset="-122"/>
              </a:defRPr>
            </a:lvl6pPr>
            <a:lvl7pPr marL="3089780" indent="-237675" eaLnBrk="0" fontAlgn="base" hangingPunct="0">
              <a:spcBef>
                <a:spcPct val="0"/>
              </a:spcBef>
              <a:spcAft>
                <a:spcPct val="0"/>
              </a:spcAft>
              <a:defRPr sz="2200" b="1">
                <a:solidFill>
                  <a:schemeClr val="tx1"/>
                </a:solidFill>
                <a:latin typeface="Arial" charset="0"/>
                <a:ea typeface="宋体" pitchFamily="2" charset="-122"/>
              </a:defRPr>
            </a:lvl7pPr>
            <a:lvl8pPr marL="3565131" indent="-237675" eaLnBrk="0" fontAlgn="base" hangingPunct="0">
              <a:spcBef>
                <a:spcPct val="0"/>
              </a:spcBef>
              <a:spcAft>
                <a:spcPct val="0"/>
              </a:spcAft>
              <a:defRPr sz="2200" b="1">
                <a:solidFill>
                  <a:schemeClr val="tx1"/>
                </a:solidFill>
                <a:latin typeface="Arial" charset="0"/>
                <a:ea typeface="宋体" pitchFamily="2" charset="-122"/>
              </a:defRPr>
            </a:lvl8pPr>
            <a:lvl9pPr marL="4040482" indent="-237675" eaLnBrk="0" fontAlgn="base" hangingPunct="0">
              <a:spcBef>
                <a:spcPct val="0"/>
              </a:spcBef>
              <a:spcAft>
                <a:spcPct val="0"/>
              </a:spcAft>
              <a:defRPr sz="2200" b="1">
                <a:solidFill>
                  <a:schemeClr val="tx1"/>
                </a:solidFill>
                <a:latin typeface="Arial" charset="0"/>
                <a:ea typeface="宋体" pitchFamily="2" charset="-122"/>
              </a:defRPr>
            </a:lvl9pPr>
          </a:lstStyle>
          <a:p>
            <a:pPr eaLnBrk="1" hangingPunct="1"/>
            <a:fld id="{FAE395A9-D97B-455B-9024-F1DB20C6B312}" type="slidenum">
              <a:rPr lang="zh-CN" altLang="en-US" sz="1200" b="0"/>
              <a:pPr eaLnBrk="1" hangingPunct="1"/>
              <a:t>41</a:t>
            </a:fld>
            <a:endParaRPr lang="en-US" altLang="zh-CN" sz="1200" b="0"/>
          </a:p>
        </p:txBody>
      </p:sp>
    </p:spTree>
    <p:extLst>
      <p:ext uri="{BB962C8B-B14F-4D97-AF65-F5344CB8AC3E}">
        <p14:creationId xmlns:p14="http://schemas.microsoft.com/office/powerpoint/2010/main" val="3698494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endParaRPr lang="zh-CN" altLang="en-US"/>
          </a:p>
        </p:txBody>
      </p:sp>
      <p:sp>
        <p:nvSpPr>
          <p:cNvPr id="35844" name="Header Placeholder 3"/>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rtl="1" eaLnBrk="0" hangingPunct="0">
              <a:defRPr sz="4100" b="1">
                <a:solidFill>
                  <a:srgbClr val="000066"/>
                </a:solidFill>
                <a:latin typeface="Arial" charset="0"/>
                <a:cs typeface="Arial" charset="0"/>
              </a:defRPr>
            </a:lvl1pPr>
            <a:lvl2pPr marL="772445" indent="-297094" rtl="1" eaLnBrk="0" hangingPunct="0">
              <a:defRPr sz="4100" b="1">
                <a:solidFill>
                  <a:srgbClr val="000066"/>
                </a:solidFill>
                <a:latin typeface="Arial" charset="0"/>
                <a:cs typeface="Arial" charset="0"/>
              </a:defRPr>
            </a:lvl2pPr>
            <a:lvl3pPr marL="1188377" indent="-237675" rtl="1" eaLnBrk="0" hangingPunct="0">
              <a:defRPr sz="4100" b="1">
                <a:solidFill>
                  <a:srgbClr val="000066"/>
                </a:solidFill>
                <a:latin typeface="Arial" charset="0"/>
                <a:cs typeface="Arial" charset="0"/>
              </a:defRPr>
            </a:lvl3pPr>
            <a:lvl4pPr marL="1663728" indent="-237675" rtl="1" eaLnBrk="0" hangingPunct="0">
              <a:defRPr sz="4100" b="1">
                <a:solidFill>
                  <a:srgbClr val="000066"/>
                </a:solidFill>
                <a:latin typeface="Arial" charset="0"/>
                <a:cs typeface="Arial" charset="0"/>
              </a:defRPr>
            </a:lvl4pPr>
            <a:lvl5pPr marL="2139079" indent="-237675" rtl="1" eaLnBrk="0" hangingPunct="0">
              <a:defRPr sz="4100" b="1">
                <a:solidFill>
                  <a:srgbClr val="000066"/>
                </a:solidFill>
                <a:latin typeface="Arial" charset="0"/>
                <a:cs typeface="Arial" charset="0"/>
              </a:defRPr>
            </a:lvl5pPr>
            <a:lvl6pPr marL="2614430" indent="-237675" rtl="1" eaLnBrk="0" fontAlgn="base" hangingPunct="0">
              <a:spcBef>
                <a:spcPct val="0"/>
              </a:spcBef>
              <a:spcAft>
                <a:spcPct val="0"/>
              </a:spcAft>
              <a:defRPr sz="4100" b="1">
                <a:solidFill>
                  <a:srgbClr val="000066"/>
                </a:solidFill>
                <a:latin typeface="Arial" charset="0"/>
                <a:cs typeface="Arial" charset="0"/>
              </a:defRPr>
            </a:lvl6pPr>
            <a:lvl7pPr marL="3089780" indent="-237675" rtl="1" eaLnBrk="0" fontAlgn="base" hangingPunct="0">
              <a:spcBef>
                <a:spcPct val="0"/>
              </a:spcBef>
              <a:spcAft>
                <a:spcPct val="0"/>
              </a:spcAft>
              <a:defRPr sz="4100" b="1">
                <a:solidFill>
                  <a:srgbClr val="000066"/>
                </a:solidFill>
                <a:latin typeface="Arial" charset="0"/>
                <a:cs typeface="Arial" charset="0"/>
              </a:defRPr>
            </a:lvl7pPr>
            <a:lvl8pPr marL="3565131" indent="-237675" rtl="1" eaLnBrk="0" fontAlgn="base" hangingPunct="0">
              <a:spcBef>
                <a:spcPct val="0"/>
              </a:spcBef>
              <a:spcAft>
                <a:spcPct val="0"/>
              </a:spcAft>
              <a:defRPr sz="4100" b="1">
                <a:solidFill>
                  <a:srgbClr val="000066"/>
                </a:solidFill>
                <a:latin typeface="Arial" charset="0"/>
                <a:cs typeface="Arial" charset="0"/>
              </a:defRPr>
            </a:lvl8pPr>
            <a:lvl9pPr marL="4040482" indent="-237675" rtl="1" eaLnBrk="0" fontAlgn="base" hangingPunct="0">
              <a:spcBef>
                <a:spcPct val="0"/>
              </a:spcBef>
              <a:spcAft>
                <a:spcPct val="0"/>
              </a:spcAft>
              <a:defRPr sz="4100" b="1">
                <a:solidFill>
                  <a:srgbClr val="000066"/>
                </a:solidFill>
                <a:latin typeface="Arial" charset="0"/>
                <a:cs typeface="Arial" charset="0"/>
              </a:defRPr>
            </a:lvl9pPr>
          </a:lstStyle>
          <a:p>
            <a:pPr eaLnBrk="1" hangingPunct="1">
              <a:defRPr/>
            </a:pPr>
            <a:r>
              <a:rPr lang="en-US" altLang="zh-CN" sz="1200" b="0">
                <a:solidFill>
                  <a:schemeClr val="tx1"/>
                </a:solidFill>
              </a:rPr>
              <a:t>World Health Organization</a:t>
            </a:r>
          </a:p>
        </p:txBody>
      </p:sp>
      <p:sp>
        <p:nvSpPr>
          <p:cNvPr id="2560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ea typeface="宋体" pitchFamily="2" charset="-122"/>
              </a:defRPr>
            </a:lvl1pPr>
            <a:lvl2pPr marL="772445" indent="-297094" eaLnBrk="0" hangingPunct="0">
              <a:defRPr sz="2200" b="1">
                <a:solidFill>
                  <a:schemeClr val="tx1"/>
                </a:solidFill>
                <a:latin typeface="Arial" charset="0"/>
                <a:ea typeface="宋体" pitchFamily="2" charset="-122"/>
              </a:defRPr>
            </a:lvl2pPr>
            <a:lvl3pPr marL="1188377" indent="-237675" eaLnBrk="0" hangingPunct="0">
              <a:defRPr sz="2200" b="1">
                <a:solidFill>
                  <a:schemeClr val="tx1"/>
                </a:solidFill>
                <a:latin typeface="Arial" charset="0"/>
                <a:ea typeface="宋体" pitchFamily="2" charset="-122"/>
              </a:defRPr>
            </a:lvl3pPr>
            <a:lvl4pPr marL="1663728" indent="-237675" eaLnBrk="0" hangingPunct="0">
              <a:defRPr sz="2200" b="1">
                <a:solidFill>
                  <a:schemeClr val="tx1"/>
                </a:solidFill>
                <a:latin typeface="Arial" charset="0"/>
                <a:ea typeface="宋体" pitchFamily="2" charset="-122"/>
              </a:defRPr>
            </a:lvl4pPr>
            <a:lvl5pPr marL="2139079" indent="-237675" eaLnBrk="0" hangingPunct="0">
              <a:defRPr sz="2200" b="1">
                <a:solidFill>
                  <a:schemeClr val="tx1"/>
                </a:solidFill>
                <a:latin typeface="Arial" charset="0"/>
                <a:ea typeface="宋体" pitchFamily="2" charset="-122"/>
              </a:defRPr>
            </a:lvl5pPr>
            <a:lvl6pPr marL="2614430" indent="-237675" eaLnBrk="0" fontAlgn="base" hangingPunct="0">
              <a:spcBef>
                <a:spcPct val="0"/>
              </a:spcBef>
              <a:spcAft>
                <a:spcPct val="0"/>
              </a:spcAft>
              <a:defRPr sz="2200" b="1">
                <a:solidFill>
                  <a:schemeClr val="tx1"/>
                </a:solidFill>
                <a:latin typeface="Arial" charset="0"/>
                <a:ea typeface="宋体" pitchFamily="2" charset="-122"/>
              </a:defRPr>
            </a:lvl6pPr>
            <a:lvl7pPr marL="3089780" indent="-237675" eaLnBrk="0" fontAlgn="base" hangingPunct="0">
              <a:spcBef>
                <a:spcPct val="0"/>
              </a:spcBef>
              <a:spcAft>
                <a:spcPct val="0"/>
              </a:spcAft>
              <a:defRPr sz="2200" b="1">
                <a:solidFill>
                  <a:schemeClr val="tx1"/>
                </a:solidFill>
                <a:latin typeface="Arial" charset="0"/>
                <a:ea typeface="宋体" pitchFamily="2" charset="-122"/>
              </a:defRPr>
            </a:lvl7pPr>
            <a:lvl8pPr marL="3565131" indent="-237675" eaLnBrk="0" fontAlgn="base" hangingPunct="0">
              <a:spcBef>
                <a:spcPct val="0"/>
              </a:spcBef>
              <a:spcAft>
                <a:spcPct val="0"/>
              </a:spcAft>
              <a:defRPr sz="2200" b="1">
                <a:solidFill>
                  <a:schemeClr val="tx1"/>
                </a:solidFill>
                <a:latin typeface="Arial" charset="0"/>
                <a:ea typeface="宋体" pitchFamily="2" charset="-122"/>
              </a:defRPr>
            </a:lvl8pPr>
            <a:lvl9pPr marL="4040482" indent="-237675" eaLnBrk="0" fontAlgn="base" hangingPunct="0">
              <a:spcBef>
                <a:spcPct val="0"/>
              </a:spcBef>
              <a:spcAft>
                <a:spcPct val="0"/>
              </a:spcAft>
              <a:defRPr sz="2200" b="1">
                <a:solidFill>
                  <a:schemeClr val="tx1"/>
                </a:solidFill>
                <a:latin typeface="Arial" charset="0"/>
                <a:ea typeface="宋体" pitchFamily="2" charset="-122"/>
              </a:defRPr>
            </a:lvl9pPr>
          </a:lstStyle>
          <a:p>
            <a:pPr eaLnBrk="1" hangingPunct="1"/>
            <a:fld id="{AC7341CC-98AB-4345-9885-32460AB7D925}" type="datetime3">
              <a:rPr lang="zh-CN" altLang="en-US" sz="1200" b="0"/>
              <a:pPr eaLnBrk="1" hangingPunct="1"/>
              <a:t>2022年8月3日星期三</a:t>
            </a:fld>
            <a:endParaRPr lang="zh-CN" altLang="en-US" sz="1200" b="0"/>
          </a:p>
        </p:txBody>
      </p:sp>
      <p:sp>
        <p:nvSpPr>
          <p:cNvPr id="2560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ea typeface="宋体" pitchFamily="2" charset="-122"/>
              </a:defRPr>
            </a:lvl1pPr>
            <a:lvl2pPr marL="772445" indent="-297094" eaLnBrk="0" hangingPunct="0">
              <a:defRPr sz="2200" b="1">
                <a:solidFill>
                  <a:schemeClr val="tx1"/>
                </a:solidFill>
                <a:latin typeface="Arial" charset="0"/>
                <a:ea typeface="宋体" pitchFamily="2" charset="-122"/>
              </a:defRPr>
            </a:lvl2pPr>
            <a:lvl3pPr marL="1188377" indent="-237675" eaLnBrk="0" hangingPunct="0">
              <a:defRPr sz="2200" b="1">
                <a:solidFill>
                  <a:schemeClr val="tx1"/>
                </a:solidFill>
                <a:latin typeface="Arial" charset="0"/>
                <a:ea typeface="宋体" pitchFamily="2" charset="-122"/>
              </a:defRPr>
            </a:lvl3pPr>
            <a:lvl4pPr marL="1663728" indent="-237675" eaLnBrk="0" hangingPunct="0">
              <a:defRPr sz="2200" b="1">
                <a:solidFill>
                  <a:schemeClr val="tx1"/>
                </a:solidFill>
                <a:latin typeface="Arial" charset="0"/>
                <a:ea typeface="宋体" pitchFamily="2" charset="-122"/>
              </a:defRPr>
            </a:lvl4pPr>
            <a:lvl5pPr marL="2139079" indent="-237675" eaLnBrk="0" hangingPunct="0">
              <a:defRPr sz="2200" b="1">
                <a:solidFill>
                  <a:schemeClr val="tx1"/>
                </a:solidFill>
                <a:latin typeface="Arial" charset="0"/>
                <a:ea typeface="宋体" pitchFamily="2" charset="-122"/>
              </a:defRPr>
            </a:lvl5pPr>
            <a:lvl6pPr marL="2614430" indent="-237675" eaLnBrk="0" fontAlgn="base" hangingPunct="0">
              <a:spcBef>
                <a:spcPct val="0"/>
              </a:spcBef>
              <a:spcAft>
                <a:spcPct val="0"/>
              </a:spcAft>
              <a:defRPr sz="2200" b="1">
                <a:solidFill>
                  <a:schemeClr val="tx1"/>
                </a:solidFill>
                <a:latin typeface="Arial" charset="0"/>
                <a:ea typeface="宋体" pitchFamily="2" charset="-122"/>
              </a:defRPr>
            </a:lvl6pPr>
            <a:lvl7pPr marL="3089780" indent="-237675" eaLnBrk="0" fontAlgn="base" hangingPunct="0">
              <a:spcBef>
                <a:spcPct val="0"/>
              </a:spcBef>
              <a:spcAft>
                <a:spcPct val="0"/>
              </a:spcAft>
              <a:defRPr sz="2200" b="1">
                <a:solidFill>
                  <a:schemeClr val="tx1"/>
                </a:solidFill>
                <a:latin typeface="Arial" charset="0"/>
                <a:ea typeface="宋体" pitchFamily="2" charset="-122"/>
              </a:defRPr>
            </a:lvl7pPr>
            <a:lvl8pPr marL="3565131" indent="-237675" eaLnBrk="0" fontAlgn="base" hangingPunct="0">
              <a:spcBef>
                <a:spcPct val="0"/>
              </a:spcBef>
              <a:spcAft>
                <a:spcPct val="0"/>
              </a:spcAft>
              <a:defRPr sz="2200" b="1">
                <a:solidFill>
                  <a:schemeClr val="tx1"/>
                </a:solidFill>
                <a:latin typeface="Arial" charset="0"/>
                <a:ea typeface="宋体" pitchFamily="2" charset="-122"/>
              </a:defRPr>
            </a:lvl8pPr>
            <a:lvl9pPr marL="4040482" indent="-237675" eaLnBrk="0" fontAlgn="base" hangingPunct="0">
              <a:spcBef>
                <a:spcPct val="0"/>
              </a:spcBef>
              <a:spcAft>
                <a:spcPct val="0"/>
              </a:spcAft>
              <a:defRPr sz="2200" b="1">
                <a:solidFill>
                  <a:schemeClr val="tx1"/>
                </a:solidFill>
                <a:latin typeface="Arial" charset="0"/>
                <a:ea typeface="宋体" pitchFamily="2" charset="-122"/>
              </a:defRPr>
            </a:lvl9pPr>
          </a:lstStyle>
          <a:p>
            <a:pPr eaLnBrk="1" hangingPunct="1"/>
            <a:fld id="{FAE395A9-D97B-455B-9024-F1DB20C6B312}" type="slidenum">
              <a:rPr lang="zh-CN" altLang="en-US" sz="1200" b="0"/>
              <a:pPr eaLnBrk="1" hangingPunct="1"/>
              <a:t>44</a:t>
            </a:fld>
            <a:endParaRPr lang="en-US" altLang="zh-CN" sz="1200" b="0"/>
          </a:p>
        </p:txBody>
      </p:sp>
    </p:spTree>
    <p:extLst>
      <p:ext uri="{BB962C8B-B14F-4D97-AF65-F5344CB8AC3E}">
        <p14:creationId xmlns:p14="http://schemas.microsoft.com/office/powerpoint/2010/main" val="1041668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122238" y="773113"/>
            <a:ext cx="6869112" cy="3863975"/>
          </a:xfrm>
          <a:ln/>
        </p:spPr>
      </p:sp>
      <p:sp>
        <p:nvSpPr>
          <p:cNvPr id="144387" name="Rectangle 3"/>
          <p:cNvSpPr>
            <a:spLocks noGrp="1" noChangeArrowheads="1"/>
          </p:cNvSpPr>
          <p:nvPr>
            <p:ph type="body" idx="1"/>
          </p:nvPr>
        </p:nvSpPr>
        <p:spPr>
          <a:xfrm>
            <a:off x="712056" y="4893567"/>
            <a:ext cx="5686796" cy="46370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100" b="1">
                <a:solidFill>
                  <a:srgbClr val="000066"/>
                </a:solidFill>
                <a:latin typeface="Arial" pitchFamily="34" charset="0"/>
                <a:cs typeface="Arial" pitchFamily="34" charset="0"/>
              </a:defRPr>
            </a:lvl1pPr>
            <a:lvl2pPr marL="775999" indent="-298460" eaLnBrk="0" hangingPunct="0">
              <a:defRPr sz="4100" b="1">
                <a:solidFill>
                  <a:srgbClr val="000066"/>
                </a:solidFill>
                <a:latin typeface="Arial" pitchFamily="34" charset="0"/>
                <a:cs typeface="Arial" pitchFamily="34" charset="0"/>
              </a:defRPr>
            </a:lvl2pPr>
            <a:lvl3pPr marL="1193844" indent="-238769" eaLnBrk="0" hangingPunct="0">
              <a:defRPr sz="4100" b="1">
                <a:solidFill>
                  <a:srgbClr val="000066"/>
                </a:solidFill>
                <a:latin typeface="Arial" pitchFamily="34" charset="0"/>
                <a:cs typeface="Arial" pitchFamily="34" charset="0"/>
              </a:defRPr>
            </a:lvl3pPr>
            <a:lvl4pPr marL="1671381" indent="-238769" eaLnBrk="0" hangingPunct="0">
              <a:defRPr sz="4100" b="1">
                <a:solidFill>
                  <a:srgbClr val="000066"/>
                </a:solidFill>
                <a:latin typeface="Arial" pitchFamily="34" charset="0"/>
                <a:cs typeface="Arial" pitchFamily="34" charset="0"/>
              </a:defRPr>
            </a:lvl4pPr>
            <a:lvl5pPr marL="2148919" indent="-238769" eaLnBrk="0" hangingPunct="0">
              <a:defRPr sz="4100" b="1">
                <a:solidFill>
                  <a:srgbClr val="000066"/>
                </a:solidFill>
                <a:latin typeface="Arial" pitchFamily="34" charset="0"/>
                <a:cs typeface="Arial" pitchFamily="34" charset="0"/>
              </a:defRPr>
            </a:lvl5pPr>
            <a:lvl6pPr marL="2626456" indent="-238769" rtl="1" eaLnBrk="0" fontAlgn="base" hangingPunct="0">
              <a:spcBef>
                <a:spcPct val="0"/>
              </a:spcBef>
              <a:spcAft>
                <a:spcPct val="0"/>
              </a:spcAft>
              <a:defRPr sz="4100" b="1">
                <a:solidFill>
                  <a:srgbClr val="000066"/>
                </a:solidFill>
                <a:latin typeface="Arial" pitchFamily="34" charset="0"/>
                <a:cs typeface="Arial" pitchFamily="34" charset="0"/>
              </a:defRPr>
            </a:lvl6pPr>
            <a:lvl7pPr marL="3103993" indent="-238769" rtl="1" eaLnBrk="0" fontAlgn="base" hangingPunct="0">
              <a:spcBef>
                <a:spcPct val="0"/>
              </a:spcBef>
              <a:spcAft>
                <a:spcPct val="0"/>
              </a:spcAft>
              <a:defRPr sz="4100" b="1">
                <a:solidFill>
                  <a:srgbClr val="000066"/>
                </a:solidFill>
                <a:latin typeface="Arial" pitchFamily="34" charset="0"/>
                <a:cs typeface="Arial" pitchFamily="34" charset="0"/>
              </a:defRPr>
            </a:lvl7pPr>
            <a:lvl8pPr marL="3581530" indent="-238769" rtl="1" eaLnBrk="0" fontAlgn="base" hangingPunct="0">
              <a:spcBef>
                <a:spcPct val="0"/>
              </a:spcBef>
              <a:spcAft>
                <a:spcPct val="0"/>
              </a:spcAft>
              <a:defRPr sz="4100" b="1">
                <a:solidFill>
                  <a:srgbClr val="000066"/>
                </a:solidFill>
                <a:latin typeface="Arial" pitchFamily="34" charset="0"/>
                <a:cs typeface="Arial" pitchFamily="34" charset="0"/>
              </a:defRPr>
            </a:lvl8pPr>
            <a:lvl9pPr marL="4059069" indent="-238769" rtl="1" eaLnBrk="0" fontAlgn="base" hangingPunct="0">
              <a:spcBef>
                <a:spcPct val="0"/>
              </a:spcBef>
              <a:spcAft>
                <a:spcPct val="0"/>
              </a:spcAft>
              <a:defRPr sz="4100" b="1">
                <a:solidFill>
                  <a:srgbClr val="000066"/>
                </a:solidFill>
                <a:latin typeface="Arial" pitchFamily="34" charset="0"/>
                <a:cs typeface="Arial" pitchFamily="34" charset="0"/>
              </a:defRPr>
            </a:lvl9pPr>
          </a:lstStyle>
          <a:p>
            <a:pPr eaLnBrk="1" hangingPunct="1"/>
            <a:fld id="{A21E537A-AD83-4D23-B43D-116E9CEA1BD4}" type="slidenum">
              <a:rPr lang="en-US" sz="1200" b="0">
                <a:solidFill>
                  <a:schemeClr val="tx1"/>
                </a:solidFill>
              </a:rPr>
              <a:pPr eaLnBrk="1" hangingPunct="1"/>
              <a:t>46</a:t>
            </a:fld>
            <a:endParaRPr lang="en-US" sz="1200" b="0" dirty="0">
              <a:solidFill>
                <a:schemeClr val="tx1"/>
              </a:solidFill>
            </a:endParaRPr>
          </a:p>
        </p:txBody>
      </p:sp>
      <p:sp>
        <p:nvSpPr>
          <p:cNvPr id="156675" name="Rectangle 2"/>
          <p:cNvSpPr>
            <a:spLocks noGrp="1" noRot="1" noChangeAspect="1" noChangeArrowheads="1" noTextEdit="1"/>
          </p:cNvSpPr>
          <p:nvPr>
            <p:ph type="sldImg"/>
          </p:nvPr>
        </p:nvSpPr>
        <p:spPr>
          <a:xfrm>
            <a:off x="122238" y="773113"/>
            <a:ext cx="6869112" cy="3863975"/>
          </a:xfrm>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96" tIns="47748" rIns="95496" bIns="47748"/>
          <a:lstStyle/>
          <a:p>
            <a:endParaRPr lang="zh-CN" altLang="zh-CN">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endParaRPr lang="en-US" dirty="0"/>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48</a:t>
            </a:fld>
            <a:endParaRPr lang="en-US" altLang="zh-CN" dirty="0"/>
          </a:p>
        </p:txBody>
      </p:sp>
    </p:spTree>
    <p:extLst>
      <p:ext uri="{BB962C8B-B14F-4D97-AF65-F5344CB8AC3E}">
        <p14:creationId xmlns:p14="http://schemas.microsoft.com/office/powerpoint/2010/main" val="2965022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49</a:t>
            </a:fld>
            <a:endParaRPr lang="en-US" altLang="zh-CN" dirty="0"/>
          </a:p>
        </p:txBody>
      </p:sp>
    </p:spTree>
    <p:extLst>
      <p:ext uri="{BB962C8B-B14F-4D97-AF65-F5344CB8AC3E}">
        <p14:creationId xmlns:p14="http://schemas.microsoft.com/office/powerpoint/2010/main" val="1936193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50</a:t>
            </a:fld>
            <a:endParaRPr lang="en-US" altLang="zh-CN" dirty="0"/>
          </a:p>
        </p:txBody>
      </p:sp>
    </p:spTree>
    <p:extLst>
      <p:ext uri="{BB962C8B-B14F-4D97-AF65-F5344CB8AC3E}">
        <p14:creationId xmlns:p14="http://schemas.microsoft.com/office/powerpoint/2010/main" val="3855102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100" b="1">
                <a:solidFill>
                  <a:srgbClr val="000066"/>
                </a:solidFill>
                <a:latin typeface="Arial" pitchFamily="34" charset="0"/>
                <a:cs typeface="Arial" pitchFamily="34" charset="0"/>
              </a:defRPr>
            </a:lvl1pPr>
            <a:lvl2pPr marL="775999" indent="-298460" eaLnBrk="0" hangingPunct="0">
              <a:defRPr sz="4100" b="1">
                <a:solidFill>
                  <a:srgbClr val="000066"/>
                </a:solidFill>
                <a:latin typeface="Arial" pitchFamily="34" charset="0"/>
                <a:cs typeface="Arial" pitchFamily="34" charset="0"/>
              </a:defRPr>
            </a:lvl2pPr>
            <a:lvl3pPr marL="1193844" indent="-238769" eaLnBrk="0" hangingPunct="0">
              <a:defRPr sz="4100" b="1">
                <a:solidFill>
                  <a:srgbClr val="000066"/>
                </a:solidFill>
                <a:latin typeface="Arial" pitchFamily="34" charset="0"/>
                <a:cs typeface="Arial" pitchFamily="34" charset="0"/>
              </a:defRPr>
            </a:lvl3pPr>
            <a:lvl4pPr marL="1671381" indent="-238769" eaLnBrk="0" hangingPunct="0">
              <a:defRPr sz="4100" b="1">
                <a:solidFill>
                  <a:srgbClr val="000066"/>
                </a:solidFill>
                <a:latin typeface="Arial" pitchFamily="34" charset="0"/>
                <a:cs typeface="Arial" pitchFamily="34" charset="0"/>
              </a:defRPr>
            </a:lvl4pPr>
            <a:lvl5pPr marL="2148919" indent="-238769" eaLnBrk="0" hangingPunct="0">
              <a:defRPr sz="4100" b="1">
                <a:solidFill>
                  <a:srgbClr val="000066"/>
                </a:solidFill>
                <a:latin typeface="Arial" pitchFamily="34" charset="0"/>
                <a:cs typeface="Arial" pitchFamily="34" charset="0"/>
              </a:defRPr>
            </a:lvl5pPr>
            <a:lvl6pPr marL="2626456" indent="-238769" rtl="1" eaLnBrk="0" fontAlgn="base" hangingPunct="0">
              <a:spcBef>
                <a:spcPct val="0"/>
              </a:spcBef>
              <a:spcAft>
                <a:spcPct val="0"/>
              </a:spcAft>
              <a:defRPr sz="4100" b="1">
                <a:solidFill>
                  <a:srgbClr val="000066"/>
                </a:solidFill>
                <a:latin typeface="Arial" pitchFamily="34" charset="0"/>
                <a:cs typeface="Arial" pitchFamily="34" charset="0"/>
              </a:defRPr>
            </a:lvl6pPr>
            <a:lvl7pPr marL="3103993" indent="-238769" rtl="1" eaLnBrk="0" fontAlgn="base" hangingPunct="0">
              <a:spcBef>
                <a:spcPct val="0"/>
              </a:spcBef>
              <a:spcAft>
                <a:spcPct val="0"/>
              </a:spcAft>
              <a:defRPr sz="4100" b="1">
                <a:solidFill>
                  <a:srgbClr val="000066"/>
                </a:solidFill>
                <a:latin typeface="Arial" pitchFamily="34" charset="0"/>
                <a:cs typeface="Arial" pitchFamily="34" charset="0"/>
              </a:defRPr>
            </a:lvl7pPr>
            <a:lvl8pPr marL="3581530" indent="-238769" rtl="1" eaLnBrk="0" fontAlgn="base" hangingPunct="0">
              <a:spcBef>
                <a:spcPct val="0"/>
              </a:spcBef>
              <a:spcAft>
                <a:spcPct val="0"/>
              </a:spcAft>
              <a:defRPr sz="4100" b="1">
                <a:solidFill>
                  <a:srgbClr val="000066"/>
                </a:solidFill>
                <a:latin typeface="Arial" pitchFamily="34" charset="0"/>
                <a:cs typeface="Arial" pitchFamily="34" charset="0"/>
              </a:defRPr>
            </a:lvl8pPr>
            <a:lvl9pPr marL="4059069" indent="-238769" rtl="1" eaLnBrk="0" fontAlgn="base" hangingPunct="0">
              <a:spcBef>
                <a:spcPct val="0"/>
              </a:spcBef>
              <a:spcAft>
                <a:spcPct val="0"/>
              </a:spcAft>
              <a:defRPr sz="4100" b="1">
                <a:solidFill>
                  <a:srgbClr val="000066"/>
                </a:solidFill>
                <a:latin typeface="Arial" pitchFamily="34" charset="0"/>
                <a:cs typeface="Arial" pitchFamily="34" charset="0"/>
              </a:defRPr>
            </a:lvl9pPr>
          </a:lstStyle>
          <a:p>
            <a:pPr eaLnBrk="1" hangingPunct="1"/>
            <a:fld id="{A21E537A-AD83-4D23-B43D-116E9CEA1BD4}" type="slidenum">
              <a:rPr lang="en-US" sz="1200" b="0">
                <a:solidFill>
                  <a:schemeClr val="tx1"/>
                </a:solidFill>
              </a:rPr>
              <a:pPr eaLnBrk="1" hangingPunct="1"/>
              <a:t>51</a:t>
            </a:fld>
            <a:endParaRPr lang="en-US" sz="1200" b="0" dirty="0">
              <a:solidFill>
                <a:schemeClr val="tx1"/>
              </a:solidFill>
            </a:endParaRPr>
          </a:p>
        </p:txBody>
      </p:sp>
      <p:sp>
        <p:nvSpPr>
          <p:cNvPr id="156675" name="Rectangle 2"/>
          <p:cNvSpPr>
            <a:spLocks noGrp="1" noRot="1" noChangeAspect="1" noChangeArrowheads="1" noTextEdit="1"/>
          </p:cNvSpPr>
          <p:nvPr>
            <p:ph type="sldImg"/>
          </p:nvPr>
        </p:nvSpPr>
        <p:spPr>
          <a:xfrm>
            <a:off x="122238" y="773113"/>
            <a:ext cx="6869112" cy="3863975"/>
          </a:xfrm>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96" tIns="47748" rIns="95496" bIns="47748"/>
          <a:lstStyle/>
          <a:p>
            <a:endParaRPr lang="zh-CN" altLang="zh-CN">
              <a:latin typeface="Arial" pitchFamily="34" charset="0"/>
              <a:cs typeface="Arial" pitchFamily="34" charset="0"/>
            </a:endParaRPr>
          </a:p>
        </p:txBody>
      </p:sp>
    </p:spTree>
    <p:extLst>
      <p:ext uri="{BB962C8B-B14F-4D97-AF65-F5344CB8AC3E}">
        <p14:creationId xmlns:p14="http://schemas.microsoft.com/office/powerpoint/2010/main" val="446292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52</a:t>
            </a:fld>
            <a:endParaRPr lang="en-US" altLang="zh-CN" dirty="0"/>
          </a:p>
        </p:txBody>
      </p:sp>
    </p:spTree>
    <p:extLst>
      <p:ext uri="{BB962C8B-B14F-4D97-AF65-F5344CB8AC3E}">
        <p14:creationId xmlns:p14="http://schemas.microsoft.com/office/powerpoint/2010/main" val="3642385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Θέση εικόνας διαφάνειας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74755" name="Θέση σημειώσεων 2"/>
          <p:cNvSpPr>
            <a:spLocks noGrp="1"/>
          </p:cNvSpPr>
          <p:nvPr>
            <p:ph type="body" idx="1"/>
          </p:nvPr>
        </p:nvSpPr>
        <p:spPr bwMode="auto">
          <a:noFill/>
        </p:spPr>
        <p:txBody>
          <a:bodyPr wrap="square" numCol="1" anchor="t" anchorCtr="0" compatLnSpc="1">
            <a:prstTxWarp prst="textNoShape">
              <a:avLst/>
            </a:prstTxWarp>
          </a:bodyPr>
          <a:lstStyle/>
          <a:p>
            <a:r>
              <a:rPr lang="el-GR" dirty="0"/>
              <a:t>Τι είναι </a:t>
            </a:r>
            <a:r>
              <a:rPr lang="el-GR" dirty="0" err="1"/>
              <a:t>εξάρτηση;Ερωτήσεις</a:t>
            </a:r>
            <a:r>
              <a:rPr lang="el-GR" dirty="0"/>
              <a:t> προς μαθητές:  Τι βλέπουμε στο σκίτσο; Πώς είναι το τσιγάρο σε σχέση με τον άνθρωπο; (μέγεθος, συναισθήματα κορμοστασιά) Πώς φαίνεται να είναι ο άνθρωπος; </a:t>
            </a:r>
            <a:endParaRPr lang="en-US" dirty="0"/>
          </a:p>
        </p:txBody>
      </p:sp>
      <p:sp>
        <p:nvSpPr>
          <p:cNvPr id="74756" name="Θέση αριθμού διαφάνειας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F228D27-FEB3-4F28-A108-857B6588E952}" type="slidenum">
              <a:rPr lang="en-US" smtClean="0"/>
              <a:pPr/>
              <a:t>12</a:t>
            </a:fld>
            <a:endParaRPr lang="en-US"/>
          </a:p>
        </p:txBody>
      </p:sp>
    </p:spTree>
    <p:extLst>
      <p:ext uri="{BB962C8B-B14F-4D97-AF65-F5344CB8AC3E}">
        <p14:creationId xmlns:p14="http://schemas.microsoft.com/office/powerpoint/2010/main" val="2460326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53</a:t>
            </a:fld>
            <a:endParaRPr lang="en-US" altLang="zh-CN" dirty="0"/>
          </a:p>
        </p:txBody>
      </p:sp>
    </p:spTree>
    <p:extLst>
      <p:ext uri="{BB962C8B-B14F-4D97-AF65-F5344CB8AC3E}">
        <p14:creationId xmlns:p14="http://schemas.microsoft.com/office/powerpoint/2010/main" val="1980175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54</a:t>
            </a:fld>
            <a:endParaRPr lang="en-US" altLang="zh-CN" dirty="0"/>
          </a:p>
        </p:txBody>
      </p:sp>
    </p:spTree>
    <p:extLst>
      <p:ext uri="{BB962C8B-B14F-4D97-AF65-F5344CB8AC3E}">
        <p14:creationId xmlns:p14="http://schemas.microsoft.com/office/powerpoint/2010/main" val="755727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55</a:t>
            </a:fld>
            <a:endParaRPr lang="en-US" altLang="zh-CN" dirty="0"/>
          </a:p>
        </p:txBody>
      </p:sp>
    </p:spTree>
    <p:extLst>
      <p:ext uri="{BB962C8B-B14F-4D97-AF65-F5344CB8AC3E}">
        <p14:creationId xmlns:p14="http://schemas.microsoft.com/office/powerpoint/2010/main" val="2073627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56</a:t>
            </a:fld>
            <a:endParaRPr lang="en-US" altLang="zh-CN" dirty="0"/>
          </a:p>
        </p:txBody>
      </p:sp>
    </p:spTree>
    <p:extLst>
      <p:ext uri="{BB962C8B-B14F-4D97-AF65-F5344CB8AC3E}">
        <p14:creationId xmlns:p14="http://schemas.microsoft.com/office/powerpoint/2010/main" val="675985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57</a:t>
            </a:fld>
            <a:endParaRPr lang="en-US" altLang="zh-CN" dirty="0"/>
          </a:p>
        </p:txBody>
      </p:sp>
    </p:spTree>
    <p:extLst>
      <p:ext uri="{BB962C8B-B14F-4D97-AF65-F5344CB8AC3E}">
        <p14:creationId xmlns:p14="http://schemas.microsoft.com/office/powerpoint/2010/main" val="3651962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58</a:t>
            </a:fld>
            <a:endParaRPr lang="en-US" altLang="zh-CN" dirty="0"/>
          </a:p>
        </p:txBody>
      </p:sp>
    </p:spTree>
    <p:extLst>
      <p:ext uri="{BB962C8B-B14F-4D97-AF65-F5344CB8AC3E}">
        <p14:creationId xmlns:p14="http://schemas.microsoft.com/office/powerpoint/2010/main" val="3733271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59</a:t>
            </a:fld>
            <a:endParaRPr lang="en-US" altLang="zh-CN" dirty="0"/>
          </a:p>
        </p:txBody>
      </p:sp>
    </p:spTree>
    <p:extLst>
      <p:ext uri="{BB962C8B-B14F-4D97-AF65-F5344CB8AC3E}">
        <p14:creationId xmlns:p14="http://schemas.microsoft.com/office/powerpoint/2010/main" val="2328991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60</a:t>
            </a:fld>
            <a:endParaRPr lang="en-US" altLang="zh-CN" dirty="0"/>
          </a:p>
        </p:txBody>
      </p:sp>
    </p:spTree>
    <p:extLst>
      <p:ext uri="{BB962C8B-B14F-4D97-AF65-F5344CB8AC3E}">
        <p14:creationId xmlns:p14="http://schemas.microsoft.com/office/powerpoint/2010/main" val="4071749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61</a:t>
            </a:fld>
            <a:endParaRPr lang="en-US" altLang="zh-CN" dirty="0"/>
          </a:p>
        </p:txBody>
      </p:sp>
    </p:spTree>
    <p:extLst>
      <p:ext uri="{BB962C8B-B14F-4D97-AF65-F5344CB8AC3E}">
        <p14:creationId xmlns:p14="http://schemas.microsoft.com/office/powerpoint/2010/main" val="3532138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62</a:t>
            </a:fld>
            <a:endParaRPr lang="en-US" altLang="zh-CN" dirty="0"/>
          </a:p>
        </p:txBody>
      </p:sp>
    </p:spTree>
    <p:extLst>
      <p:ext uri="{BB962C8B-B14F-4D97-AF65-F5344CB8AC3E}">
        <p14:creationId xmlns:p14="http://schemas.microsoft.com/office/powerpoint/2010/main" val="786028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Θέση εικόνας διαφάνειας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75779" name="Θέση σημειώσεων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75780" name="Θέση αριθμού διαφάνειας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72EC265-938F-4CC5-A44C-6A1FD378FC25}" type="slidenum">
              <a:rPr lang="en-US" smtClean="0"/>
              <a:pPr/>
              <a:t>16</a:t>
            </a:fld>
            <a:endParaRPr lang="en-US"/>
          </a:p>
        </p:txBody>
      </p:sp>
    </p:spTree>
    <p:extLst>
      <p:ext uri="{BB962C8B-B14F-4D97-AF65-F5344CB8AC3E}">
        <p14:creationId xmlns:p14="http://schemas.microsoft.com/office/powerpoint/2010/main" val="27212325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63</a:t>
            </a:fld>
            <a:endParaRPr lang="en-US" altLang="zh-CN" dirty="0"/>
          </a:p>
        </p:txBody>
      </p:sp>
    </p:spTree>
    <p:extLst>
      <p:ext uri="{BB962C8B-B14F-4D97-AF65-F5344CB8AC3E}">
        <p14:creationId xmlns:p14="http://schemas.microsoft.com/office/powerpoint/2010/main" val="522545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64</a:t>
            </a:fld>
            <a:endParaRPr lang="en-US" altLang="zh-CN" dirty="0"/>
          </a:p>
        </p:txBody>
      </p:sp>
    </p:spTree>
    <p:extLst>
      <p:ext uri="{BB962C8B-B14F-4D97-AF65-F5344CB8AC3E}">
        <p14:creationId xmlns:p14="http://schemas.microsoft.com/office/powerpoint/2010/main" val="1501244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65</a:t>
            </a:fld>
            <a:endParaRPr lang="en-US" altLang="zh-CN" dirty="0"/>
          </a:p>
        </p:txBody>
      </p:sp>
    </p:spTree>
    <p:extLst>
      <p:ext uri="{BB962C8B-B14F-4D97-AF65-F5344CB8AC3E}">
        <p14:creationId xmlns:p14="http://schemas.microsoft.com/office/powerpoint/2010/main" val="2349439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66</a:t>
            </a:fld>
            <a:endParaRPr lang="en-US" altLang="zh-CN" dirty="0"/>
          </a:p>
        </p:txBody>
      </p:sp>
    </p:spTree>
    <p:extLst>
      <p:ext uri="{BB962C8B-B14F-4D97-AF65-F5344CB8AC3E}">
        <p14:creationId xmlns:p14="http://schemas.microsoft.com/office/powerpoint/2010/main" val="34771019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endParaRPr lang="zh-CN" altLang="en-US"/>
          </a:p>
        </p:txBody>
      </p:sp>
      <p:sp>
        <p:nvSpPr>
          <p:cNvPr id="35844" name="Header Placeholder 3"/>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rtl="1" eaLnBrk="0" hangingPunct="0">
              <a:defRPr sz="4100" b="1">
                <a:solidFill>
                  <a:srgbClr val="000066"/>
                </a:solidFill>
                <a:latin typeface="Arial" charset="0"/>
                <a:cs typeface="Arial" charset="0"/>
              </a:defRPr>
            </a:lvl1pPr>
            <a:lvl2pPr marL="772445" indent="-297094" rtl="1" eaLnBrk="0" hangingPunct="0">
              <a:defRPr sz="4100" b="1">
                <a:solidFill>
                  <a:srgbClr val="000066"/>
                </a:solidFill>
                <a:latin typeface="Arial" charset="0"/>
                <a:cs typeface="Arial" charset="0"/>
              </a:defRPr>
            </a:lvl2pPr>
            <a:lvl3pPr marL="1188377" indent="-237675" rtl="1" eaLnBrk="0" hangingPunct="0">
              <a:defRPr sz="4100" b="1">
                <a:solidFill>
                  <a:srgbClr val="000066"/>
                </a:solidFill>
                <a:latin typeface="Arial" charset="0"/>
                <a:cs typeface="Arial" charset="0"/>
              </a:defRPr>
            </a:lvl3pPr>
            <a:lvl4pPr marL="1663728" indent="-237675" rtl="1" eaLnBrk="0" hangingPunct="0">
              <a:defRPr sz="4100" b="1">
                <a:solidFill>
                  <a:srgbClr val="000066"/>
                </a:solidFill>
                <a:latin typeface="Arial" charset="0"/>
                <a:cs typeface="Arial" charset="0"/>
              </a:defRPr>
            </a:lvl4pPr>
            <a:lvl5pPr marL="2139079" indent="-237675" rtl="1" eaLnBrk="0" hangingPunct="0">
              <a:defRPr sz="4100" b="1">
                <a:solidFill>
                  <a:srgbClr val="000066"/>
                </a:solidFill>
                <a:latin typeface="Arial" charset="0"/>
                <a:cs typeface="Arial" charset="0"/>
              </a:defRPr>
            </a:lvl5pPr>
            <a:lvl6pPr marL="2614430" indent="-237675" rtl="1" eaLnBrk="0" fontAlgn="base" hangingPunct="0">
              <a:spcBef>
                <a:spcPct val="0"/>
              </a:spcBef>
              <a:spcAft>
                <a:spcPct val="0"/>
              </a:spcAft>
              <a:defRPr sz="4100" b="1">
                <a:solidFill>
                  <a:srgbClr val="000066"/>
                </a:solidFill>
                <a:latin typeface="Arial" charset="0"/>
                <a:cs typeface="Arial" charset="0"/>
              </a:defRPr>
            </a:lvl6pPr>
            <a:lvl7pPr marL="3089780" indent="-237675" rtl="1" eaLnBrk="0" fontAlgn="base" hangingPunct="0">
              <a:spcBef>
                <a:spcPct val="0"/>
              </a:spcBef>
              <a:spcAft>
                <a:spcPct val="0"/>
              </a:spcAft>
              <a:defRPr sz="4100" b="1">
                <a:solidFill>
                  <a:srgbClr val="000066"/>
                </a:solidFill>
                <a:latin typeface="Arial" charset="0"/>
                <a:cs typeface="Arial" charset="0"/>
              </a:defRPr>
            </a:lvl7pPr>
            <a:lvl8pPr marL="3565131" indent="-237675" rtl="1" eaLnBrk="0" fontAlgn="base" hangingPunct="0">
              <a:spcBef>
                <a:spcPct val="0"/>
              </a:spcBef>
              <a:spcAft>
                <a:spcPct val="0"/>
              </a:spcAft>
              <a:defRPr sz="4100" b="1">
                <a:solidFill>
                  <a:srgbClr val="000066"/>
                </a:solidFill>
                <a:latin typeface="Arial" charset="0"/>
                <a:cs typeface="Arial" charset="0"/>
              </a:defRPr>
            </a:lvl8pPr>
            <a:lvl9pPr marL="4040482" indent="-237675" rtl="1" eaLnBrk="0" fontAlgn="base" hangingPunct="0">
              <a:spcBef>
                <a:spcPct val="0"/>
              </a:spcBef>
              <a:spcAft>
                <a:spcPct val="0"/>
              </a:spcAft>
              <a:defRPr sz="4100" b="1">
                <a:solidFill>
                  <a:srgbClr val="000066"/>
                </a:solidFill>
                <a:latin typeface="Arial" charset="0"/>
                <a:cs typeface="Arial" charset="0"/>
              </a:defRPr>
            </a:lvl9pPr>
          </a:lstStyle>
          <a:p>
            <a:pPr eaLnBrk="1" hangingPunct="1">
              <a:defRPr/>
            </a:pPr>
            <a:r>
              <a:rPr lang="en-US" altLang="zh-CN" sz="1200" b="0">
                <a:solidFill>
                  <a:schemeClr val="tx1"/>
                </a:solidFill>
              </a:rPr>
              <a:t>World Health Organization</a:t>
            </a:r>
          </a:p>
        </p:txBody>
      </p:sp>
      <p:sp>
        <p:nvSpPr>
          <p:cNvPr id="2560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ea typeface="宋体" pitchFamily="2" charset="-122"/>
              </a:defRPr>
            </a:lvl1pPr>
            <a:lvl2pPr marL="772445" indent="-297094" eaLnBrk="0" hangingPunct="0">
              <a:defRPr sz="2200" b="1">
                <a:solidFill>
                  <a:schemeClr val="tx1"/>
                </a:solidFill>
                <a:latin typeface="Arial" charset="0"/>
                <a:ea typeface="宋体" pitchFamily="2" charset="-122"/>
              </a:defRPr>
            </a:lvl2pPr>
            <a:lvl3pPr marL="1188377" indent="-237675" eaLnBrk="0" hangingPunct="0">
              <a:defRPr sz="2200" b="1">
                <a:solidFill>
                  <a:schemeClr val="tx1"/>
                </a:solidFill>
                <a:latin typeface="Arial" charset="0"/>
                <a:ea typeface="宋体" pitchFamily="2" charset="-122"/>
              </a:defRPr>
            </a:lvl3pPr>
            <a:lvl4pPr marL="1663728" indent="-237675" eaLnBrk="0" hangingPunct="0">
              <a:defRPr sz="2200" b="1">
                <a:solidFill>
                  <a:schemeClr val="tx1"/>
                </a:solidFill>
                <a:latin typeface="Arial" charset="0"/>
                <a:ea typeface="宋体" pitchFamily="2" charset="-122"/>
              </a:defRPr>
            </a:lvl4pPr>
            <a:lvl5pPr marL="2139079" indent="-237675" eaLnBrk="0" hangingPunct="0">
              <a:defRPr sz="2200" b="1">
                <a:solidFill>
                  <a:schemeClr val="tx1"/>
                </a:solidFill>
                <a:latin typeface="Arial" charset="0"/>
                <a:ea typeface="宋体" pitchFamily="2" charset="-122"/>
              </a:defRPr>
            </a:lvl5pPr>
            <a:lvl6pPr marL="2614430" indent="-237675" eaLnBrk="0" fontAlgn="base" hangingPunct="0">
              <a:spcBef>
                <a:spcPct val="0"/>
              </a:spcBef>
              <a:spcAft>
                <a:spcPct val="0"/>
              </a:spcAft>
              <a:defRPr sz="2200" b="1">
                <a:solidFill>
                  <a:schemeClr val="tx1"/>
                </a:solidFill>
                <a:latin typeface="Arial" charset="0"/>
                <a:ea typeface="宋体" pitchFamily="2" charset="-122"/>
              </a:defRPr>
            </a:lvl6pPr>
            <a:lvl7pPr marL="3089780" indent="-237675" eaLnBrk="0" fontAlgn="base" hangingPunct="0">
              <a:spcBef>
                <a:spcPct val="0"/>
              </a:spcBef>
              <a:spcAft>
                <a:spcPct val="0"/>
              </a:spcAft>
              <a:defRPr sz="2200" b="1">
                <a:solidFill>
                  <a:schemeClr val="tx1"/>
                </a:solidFill>
                <a:latin typeface="Arial" charset="0"/>
                <a:ea typeface="宋体" pitchFamily="2" charset="-122"/>
              </a:defRPr>
            </a:lvl7pPr>
            <a:lvl8pPr marL="3565131" indent="-237675" eaLnBrk="0" fontAlgn="base" hangingPunct="0">
              <a:spcBef>
                <a:spcPct val="0"/>
              </a:spcBef>
              <a:spcAft>
                <a:spcPct val="0"/>
              </a:spcAft>
              <a:defRPr sz="2200" b="1">
                <a:solidFill>
                  <a:schemeClr val="tx1"/>
                </a:solidFill>
                <a:latin typeface="Arial" charset="0"/>
                <a:ea typeface="宋体" pitchFamily="2" charset="-122"/>
              </a:defRPr>
            </a:lvl8pPr>
            <a:lvl9pPr marL="4040482" indent="-237675" eaLnBrk="0" fontAlgn="base" hangingPunct="0">
              <a:spcBef>
                <a:spcPct val="0"/>
              </a:spcBef>
              <a:spcAft>
                <a:spcPct val="0"/>
              </a:spcAft>
              <a:defRPr sz="2200" b="1">
                <a:solidFill>
                  <a:schemeClr val="tx1"/>
                </a:solidFill>
                <a:latin typeface="Arial" charset="0"/>
                <a:ea typeface="宋体" pitchFamily="2" charset="-122"/>
              </a:defRPr>
            </a:lvl9pPr>
          </a:lstStyle>
          <a:p>
            <a:pPr eaLnBrk="1" hangingPunct="1"/>
            <a:fld id="{AC7341CC-98AB-4345-9885-32460AB7D925}" type="datetime3">
              <a:rPr lang="zh-CN" altLang="en-US" sz="1200" b="0"/>
              <a:pPr eaLnBrk="1" hangingPunct="1"/>
              <a:t>2022年8月3日星期三</a:t>
            </a:fld>
            <a:endParaRPr lang="zh-CN" altLang="en-US" sz="1200" b="0"/>
          </a:p>
        </p:txBody>
      </p:sp>
      <p:sp>
        <p:nvSpPr>
          <p:cNvPr id="2560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ea typeface="宋体" pitchFamily="2" charset="-122"/>
              </a:defRPr>
            </a:lvl1pPr>
            <a:lvl2pPr marL="772445" indent="-297094" eaLnBrk="0" hangingPunct="0">
              <a:defRPr sz="2200" b="1">
                <a:solidFill>
                  <a:schemeClr val="tx1"/>
                </a:solidFill>
                <a:latin typeface="Arial" charset="0"/>
                <a:ea typeface="宋体" pitchFamily="2" charset="-122"/>
              </a:defRPr>
            </a:lvl2pPr>
            <a:lvl3pPr marL="1188377" indent="-237675" eaLnBrk="0" hangingPunct="0">
              <a:defRPr sz="2200" b="1">
                <a:solidFill>
                  <a:schemeClr val="tx1"/>
                </a:solidFill>
                <a:latin typeface="Arial" charset="0"/>
                <a:ea typeface="宋体" pitchFamily="2" charset="-122"/>
              </a:defRPr>
            </a:lvl3pPr>
            <a:lvl4pPr marL="1663728" indent="-237675" eaLnBrk="0" hangingPunct="0">
              <a:defRPr sz="2200" b="1">
                <a:solidFill>
                  <a:schemeClr val="tx1"/>
                </a:solidFill>
                <a:latin typeface="Arial" charset="0"/>
                <a:ea typeface="宋体" pitchFamily="2" charset="-122"/>
              </a:defRPr>
            </a:lvl4pPr>
            <a:lvl5pPr marL="2139079" indent="-237675" eaLnBrk="0" hangingPunct="0">
              <a:defRPr sz="2200" b="1">
                <a:solidFill>
                  <a:schemeClr val="tx1"/>
                </a:solidFill>
                <a:latin typeface="Arial" charset="0"/>
                <a:ea typeface="宋体" pitchFamily="2" charset="-122"/>
              </a:defRPr>
            </a:lvl5pPr>
            <a:lvl6pPr marL="2614430" indent="-237675" eaLnBrk="0" fontAlgn="base" hangingPunct="0">
              <a:spcBef>
                <a:spcPct val="0"/>
              </a:spcBef>
              <a:spcAft>
                <a:spcPct val="0"/>
              </a:spcAft>
              <a:defRPr sz="2200" b="1">
                <a:solidFill>
                  <a:schemeClr val="tx1"/>
                </a:solidFill>
                <a:latin typeface="Arial" charset="0"/>
                <a:ea typeface="宋体" pitchFamily="2" charset="-122"/>
              </a:defRPr>
            </a:lvl6pPr>
            <a:lvl7pPr marL="3089780" indent="-237675" eaLnBrk="0" fontAlgn="base" hangingPunct="0">
              <a:spcBef>
                <a:spcPct val="0"/>
              </a:spcBef>
              <a:spcAft>
                <a:spcPct val="0"/>
              </a:spcAft>
              <a:defRPr sz="2200" b="1">
                <a:solidFill>
                  <a:schemeClr val="tx1"/>
                </a:solidFill>
                <a:latin typeface="Arial" charset="0"/>
                <a:ea typeface="宋体" pitchFamily="2" charset="-122"/>
              </a:defRPr>
            </a:lvl7pPr>
            <a:lvl8pPr marL="3565131" indent="-237675" eaLnBrk="0" fontAlgn="base" hangingPunct="0">
              <a:spcBef>
                <a:spcPct val="0"/>
              </a:spcBef>
              <a:spcAft>
                <a:spcPct val="0"/>
              </a:spcAft>
              <a:defRPr sz="2200" b="1">
                <a:solidFill>
                  <a:schemeClr val="tx1"/>
                </a:solidFill>
                <a:latin typeface="Arial" charset="0"/>
                <a:ea typeface="宋体" pitchFamily="2" charset="-122"/>
              </a:defRPr>
            </a:lvl8pPr>
            <a:lvl9pPr marL="4040482" indent="-237675" eaLnBrk="0" fontAlgn="base" hangingPunct="0">
              <a:spcBef>
                <a:spcPct val="0"/>
              </a:spcBef>
              <a:spcAft>
                <a:spcPct val="0"/>
              </a:spcAft>
              <a:defRPr sz="2200" b="1">
                <a:solidFill>
                  <a:schemeClr val="tx1"/>
                </a:solidFill>
                <a:latin typeface="Arial" charset="0"/>
                <a:ea typeface="宋体" pitchFamily="2" charset="-122"/>
              </a:defRPr>
            </a:lvl9pPr>
          </a:lstStyle>
          <a:p>
            <a:pPr eaLnBrk="1" hangingPunct="1"/>
            <a:fld id="{FAE395A9-D97B-455B-9024-F1DB20C6B312}" type="slidenum">
              <a:rPr lang="zh-CN" altLang="en-US" sz="1200" b="0"/>
              <a:pPr eaLnBrk="1" hangingPunct="1"/>
              <a:t>67</a:t>
            </a:fld>
            <a:endParaRPr lang="en-US" altLang="zh-CN" sz="1200" b="0"/>
          </a:p>
        </p:txBody>
      </p:sp>
    </p:spTree>
    <p:extLst>
      <p:ext uri="{BB962C8B-B14F-4D97-AF65-F5344CB8AC3E}">
        <p14:creationId xmlns:p14="http://schemas.microsoft.com/office/powerpoint/2010/main" val="3049248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68</a:t>
            </a:fld>
            <a:endParaRPr lang="en-US" altLang="zh-CN" dirty="0"/>
          </a:p>
        </p:txBody>
      </p:sp>
    </p:spTree>
    <p:extLst>
      <p:ext uri="{BB962C8B-B14F-4D97-AF65-F5344CB8AC3E}">
        <p14:creationId xmlns:p14="http://schemas.microsoft.com/office/powerpoint/2010/main" val="449480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69</a:t>
            </a:fld>
            <a:endParaRPr lang="en-US" altLang="zh-CN" dirty="0"/>
          </a:p>
        </p:txBody>
      </p:sp>
    </p:spTree>
    <p:extLst>
      <p:ext uri="{BB962C8B-B14F-4D97-AF65-F5344CB8AC3E}">
        <p14:creationId xmlns:p14="http://schemas.microsoft.com/office/powerpoint/2010/main" val="152876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70</a:t>
            </a:fld>
            <a:endParaRPr lang="en-US" altLang="zh-CN" dirty="0"/>
          </a:p>
        </p:txBody>
      </p:sp>
    </p:spTree>
    <p:extLst>
      <p:ext uri="{BB962C8B-B14F-4D97-AF65-F5344CB8AC3E}">
        <p14:creationId xmlns:p14="http://schemas.microsoft.com/office/powerpoint/2010/main" val="1661190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71</a:t>
            </a:fld>
            <a:endParaRPr lang="en-US" altLang="zh-CN" dirty="0"/>
          </a:p>
        </p:txBody>
      </p:sp>
    </p:spTree>
    <p:extLst>
      <p:ext uri="{BB962C8B-B14F-4D97-AF65-F5344CB8AC3E}">
        <p14:creationId xmlns:p14="http://schemas.microsoft.com/office/powerpoint/2010/main" val="11188031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72</a:t>
            </a:fld>
            <a:endParaRPr lang="en-US" altLang="zh-CN" dirty="0"/>
          </a:p>
        </p:txBody>
      </p:sp>
    </p:spTree>
    <p:extLst>
      <p:ext uri="{BB962C8B-B14F-4D97-AF65-F5344CB8AC3E}">
        <p14:creationId xmlns:p14="http://schemas.microsoft.com/office/powerpoint/2010/main" val="1783787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https://www.fdiworlddental.org/oral-health/fdi-definition-of-oral-health</a:t>
            </a:r>
          </a:p>
        </p:txBody>
      </p:sp>
      <p:sp>
        <p:nvSpPr>
          <p:cNvPr id="4" name="Slide Number Placeholder 3"/>
          <p:cNvSpPr>
            <a:spLocks noGrp="1"/>
          </p:cNvSpPr>
          <p:nvPr>
            <p:ph type="sldNum" sz="quarter" idx="5"/>
          </p:nvPr>
        </p:nvSpPr>
        <p:spPr/>
        <p:txBody>
          <a:bodyPr/>
          <a:lstStyle/>
          <a:p>
            <a:fld id="{BFFC4CF9-22E3-45C0-AAD1-5F8A9175DA0C}" type="slidenum">
              <a:rPr lang="en-US" smtClean="0"/>
              <a:pPr/>
              <a:t>18</a:t>
            </a:fld>
            <a:endParaRPr lang="en-US" dirty="0"/>
          </a:p>
        </p:txBody>
      </p:sp>
    </p:spTree>
    <p:extLst>
      <p:ext uri="{BB962C8B-B14F-4D97-AF65-F5344CB8AC3E}">
        <p14:creationId xmlns:p14="http://schemas.microsoft.com/office/powerpoint/2010/main" val="38327421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73</a:t>
            </a:fld>
            <a:endParaRPr lang="en-US" altLang="zh-CN" dirty="0"/>
          </a:p>
        </p:txBody>
      </p:sp>
    </p:spTree>
    <p:extLst>
      <p:ext uri="{BB962C8B-B14F-4D97-AF65-F5344CB8AC3E}">
        <p14:creationId xmlns:p14="http://schemas.microsoft.com/office/powerpoint/2010/main" val="40871077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74</a:t>
            </a:fld>
            <a:endParaRPr lang="en-US" altLang="zh-CN" dirty="0"/>
          </a:p>
        </p:txBody>
      </p:sp>
    </p:spTree>
    <p:extLst>
      <p:ext uri="{BB962C8B-B14F-4D97-AF65-F5344CB8AC3E}">
        <p14:creationId xmlns:p14="http://schemas.microsoft.com/office/powerpoint/2010/main" val="33438044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75</a:t>
            </a:fld>
            <a:endParaRPr lang="en-US" altLang="zh-CN" dirty="0"/>
          </a:p>
        </p:txBody>
      </p:sp>
    </p:spTree>
    <p:extLst>
      <p:ext uri="{BB962C8B-B14F-4D97-AF65-F5344CB8AC3E}">
        <p14:creationId xmlns:p14="http://schemas.microsoft.com/office/powerpoint/2010/main" val="17208355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76</a:t>
            </a:fld>
            <a:endParaRPr lang="en-US" altLang="zh-CN" dirty="0"/>
          </a:p>
        </p:txBody>
      </p:sp>
    </p:spTree>
    <p:extLst>
      <p:ext uri="{BB962C8B-B14F-4D97-AF65-F5344CB8AC3E}">
        <p14:creationId xmlns:p14="http://schemas.microsoft.com/office/powerpoint/2010/main" val="30225605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77</a:t>
            </a:fld>
            <a:endParaRPr lang="en-US" altLang="zh-CN" dirty="0"/>
          </a:p>
        </p:txBody>
      </p:sp>
    </p:spTree>
    <p:extLst>
      <p:ext uri="{BB962C8B-B14F-4D97-AF65-F5344CB8AC3E}">
        <p14:creationId xmlns:p14="http://schemas.microsoft.com/office/powerpoint/2010/main" val="2724371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78</a:t>
            </a:fld>
            <a:endParaRPr lang="en-US" altLang="zh-CN" dirty="0"/>
          </a:p>
        </p:txBody>
      </p:sp>
    </p:spTree>
    <p:extLst>
      <p:ext uri="{BB962C8B-B14F-4D97-AF65-F5344CB8AC3E}">
        <p14:creationId xmlns:p14="http://schemas.microsoft.com/office/powerpoint/2010/main" val="36254754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79</a:t>
            </a:fld>
            <a:endParaRPr lang="en-US" altLang="zh-CN" dirty="0"/>
          </a:p>
        </p:txBody>
      </p:sp>
    </p:spTree>
    <p:extLst>
      <p:ext uri="{BB962C8B-B14F-4D97-AF65-F5344CB8AC3E}">
        <p14:creationId xmlns:p14="http://schemas.microsoft.com/office/powerpoint/2010/main" val="34289171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80</a:t>
            </a:fld>
            <a:endParaRPr lang="en-US" altLang="zh-CN" dirty="0"/>
          </a:p>
        </p:txBody>
      </p:sp>
    </p:spTree>
    <p:extLst>
      <p:ext uri="{BB962C8B-B14F-4D97-AF65-F5344CB8AC3E}">
        <p14:creationId xmlns:p14="http://schemas.microsoft.com/office/powerpoint/2010/main" val="33132785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81</a:t>
            </a:fld>
            <a:endParaRPr lang="en-US" altLang="zh-CN" dirty="0"/>
          </a:p>
        </p:txBody>
      </p:sp>
    </p:spTree>
    <p:extLst>
      <p:ext uri="{BB962C8B-B14F-4D97-AF65-F5344CB8AC3E}">
        <p14:creationId xmlns:p14="http://schemas.microsoft.com/office/powerpoint/2010/main" val="1415098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82</a:t>
            </a:fld>
            <a:endParaRPr lang="en-US" altLang="zh-CN" dirty="0"/>
          </a:p>
        </p:txBody>
      </p:sp>
    </p:spTree>
    <p:extLst>
      <p:ext uri="{BB962C8B-B14F-4D97-AF65-F5344CB8AC3E}">
        <p14:creationId xmlns:p14="http://schemas.microsoft.com/office/powerpoint/2010/main" val="2386654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AC5871-8D89-4C8C-8815-FF23681EF212}" type="slidenum">
              <a:rPr lang="en-US" smtClean="0"/>
              <a:pPr/>
              <a:t>20</a:t>
            </a:fld>
            <a:endParaRPr lang="en-US"/>
          </a:p>
        </p:txBody>
      </p:sp>
    </p:spTree>
    <p:extLst>
      <p:ext uri="{BB962C8B-B14F-4D97-AF65-F5344CB8AC3E}">
        <p14:creationId xmlns:p14="http://schemas.microsoft.com/office/powerpoint/2010/main" val="1211234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83</a:t>
            </a:fld>
            <a:endParaRPr lang="en-US" altLang="zh-CN" dirty="0"/>
          </a:p>
        </p:txBody>
      </p:sp>
    </p:spTree>
    <p:extLst>
      <p:ext uri="{BB962C8B-B14F-4D97-AF65-F5344CB8AC3E}">
        <p14:creationId xmlns:p14="http://schemas.microsoft.com/office/powerpoint/2010/main" val="19003111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84</a:t>
            </a:fld>
            <a:endParaRPr lang="en-US" altLang="zh-CN" dirty="0"/>
          </a:p>
        </p:txBody>
      </p:sp>
    </p:spTree>
    <p:extLst>
      <p:ext uri="{BB962C8B-B14F-4D97-AF65-F5344CB8AC3E}">
        <p14:creationId xmlns:p14="http://schemas.microsoft.com/office/powerpoint/2010/main" val="15938992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85</a:t>
            </a:fld>
            <a:endParaRPr lang="en-US" altLang="zh-CN" dirty="0"/>
          </a:p>
        </p:txBody>
      </p:sp>
    </p:spTree>
    <p:extLst>
      <p:ext uri="{BB962C8B-B14F-4D97-AF65-F5344CB8AC3E}">
        <p14:creationId xmlns:p14="http://schemas.microsoft.com/office/powerpoint/2010/main" val="19153744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86</a:t>
            </a:fld>
            <a:endParaRPr lang="en-US" altLang="zh-CN" dirty="0"/>
          </a:p>
        </p:txBody>
      </p:sp>
    </p:spTree>
    <p:extLst>
      <p:ext uri="{BB962C8B-B14F-4D97-AF65-F5344CB8AC3E}">
        <p14:creationId xmlns:p14="http://schemas.microsoft.com/office/powerpoint/2010/main" val="11918706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3 August 2022</a:t>
            </a:fld>
            <a:endParaRPr lang="en-US" altLang="zh-CN" dirty="0"/>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87</a:t>
            </a:fld>
            <a:endParaRPr lang="en-US" altLang="zh-CN" dirty="0"/>
          </a:p>
        </p:txBody>
      </p:sp>
    </p:spTree>
    <p:extLst>
      <p:ext uri="{BB962C8B-B14F-4D97-AF65-F5344CB8AC3E}">
        <p14:creationId xmlns:p14="http://schemas.microsoft.com/office/powerpoint/2010/main" val="661339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AC5871-8D89-4C8C-8815-FF23681EF212}" type="slidenum">
              <a:rPr lang="en-US" smtClean="0"/>
              <a:pPr/>
              <a:t>21</a:t>
            </a:fld>
            <a:endParaRPr lang="en-US"/>
          </a:p>
        </p:txBody>
      </p:sp>
    </p:spTree>
    <p:extLst>
      <p:ext uri="{BB962C8B-B14F-4D97-AF65-F5344CB8AC3E}">
        <p14:creationId xmlns:p14="http://schemas.microsoft.com/office/powerpoint/2010/main" val="2873214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algn="ctr"/>
            <a:r>
              <a:rPr lang="en-GB" sz="1200" b="1" dirty="0">
                <a:solidFill>
                  <a:srgbClr val="C00000"/>
                </a:solidFill>
              </a:rPr>
              <a:t>Action has to be taken to have an early diagnosis</a:t>
            </a:r>
            <a:endParaRPr lang="en-GB" sz="1200" dirty="0">
              <a:solidFill>
                <a:srgbClr val="C00000"/>
              </a:solidFill>
            </a:endParaRPr>
          </a:p>
        </p:txBody>
      </p:sp>
      <p:sp>
        <p:nvSpPr>
          <p:cNvPr id="4" name="Slide Number Placeholder 3"/>
          <p:cNvSpPr>
            <a:spLocks noGrp="1"/>
          </p:cNvSpPr>
          <p:nvPr>
            <p:ph type="sldNum" sz="quarter" idx="10"/>
          </p:nvPr>
        </p:nvSpPr>
        <p:spPr/>
        <p:txBody>
          <a:bodyPr/>
          <a:lstStyle/>
          <a:p>
            <a:fld id="{A1992DCB-4461-4864-829D-47A2C7D634CF}" type="slidenum">
              <a:rPr lang="en-US" smtClean="0"/>
              <a:pPr/>
              <a:t>27</a:t>
            </a:fld>
            <a:endParaRPr lang="en-US"/>
          </a:p>
        </p:txBody>
      </p:sp>
    </p:spTree>
    <p:extLst>
      <p:ext uri="{BB962C8B-B14F-4D97-AF65-F5344CB8AC3E}">
        <p14:creationId xmlns:p14="http://schemas.microsoft.com/office/powerpoint/2010/main" val="233085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rPr>
              <a:t>1 cigarette contains 7000 harmful chemicals, 70 carcinogens</a:t>
            </a:r>
          </a:p>
        </p:txBody>
      </p:sp>
      <p:sp>
        <p:nvSpPr>
          <p:cNvPr id="4" name="Slide Number Placeholder 3"/>
          <p:cNvSpPr>
            <a:spLocks noGrp="1"/>
          </p:cNvSpPr>
          <p:nvPr>
            <p:ph type="sldNum" sz="quarter" idx="10"/>
          </p:nvPr>
        </p:nvSpPr>
        <p:spPr/>
        <p:txBody>
          <a:bodyPr/>
          <a:lstStyle/>
          <a:p>
            <a:fld id="{A1992DCB-4461-4864-829D-47A2C7D634CF}" type="slidenum">
              <a:rPr lang="en-US" smtClean="0"/>
              <a:pPr/>
              <a:t>29</a:t>
            </a:fld>
            <a:endParaRPr lang="en-US"/>
          </a:p>
        </p:txBody>
      </p:sp>
    </p:spTree>
    <p:extLst>
      <p:ext uri="{BB962C8B-B14F-4D97-AF65-F5344CB8AC3E}">
        <p14:creationId xmlns:p14="http://schemas.microsoft.com/office/powerpoint/2010/main" val="2351984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Shape 725"/>
          <p:cNvSpPr txBox="1">
            <a:spLocks noGrp="1"/>
          </p:cNvSpPr>
          <p:nvPr>
            <p:ph type="body" idx="1"/>
          </p:nvPr>
        </p:nvSpPr>
        <p:spPr>
          <a:xfrm>
            <a:off x="694875" y="4763394"/>
            <a:ext cx="5558987" cy="4512689"/>
          </a:xfrm>
          <a:prstGeom prst="rect">
            <a:avLst/>
          </a:prstGeom>
        </p:spPr>
        <p:txBody>
          <a:bodyPr lIns="92815" tIns="92815" rIns="92815" bIns="92815" anchor="ctr" anchorCtr="0">
            <a:noAutofit/>
          </a:bodyPr>
          <a:lstStyle/>
          <a:p>
            <a:endParaRPr dirty="0"/>
          </a:p>
        </p:txBody>
      </p:sp>
      <p:sp>
        <p:nvSpPr>
          <p:cNvPr id="726" name="Shape 726"/>
          <p:cNvSpPr>
            <a:spLocks noGrp="1" noRot="1" noChangeAspect="1"/>
          </p:cNvSpPr>
          <p:nvPr>
            <p:ph type="sldImg" idx="2"/>
          </p:nvPr>
        </p:nvSpPr>
        <p:spPr>
          <a:xfrm>
            <a:off x="131763" y="750888"/>
            <a:ext cx="6686550"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991421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60982"/>
            <a:ext cx="9144000" cy="2387600"/>
          </a:xfrm>
          <a:prstGeom prst="rect">
            <a:avLst/>
          </a:prstGeom>
        </p:spPr>
        <p:txBody>
          <a:bodyPr anchor="b"/>
          <a:lstStyle>
            <a:lvl1pPr algn="ctr">
              <a:defRPr sz="6000" b="1">
                <a:solidFill>
                  <a:srgbClr val="00538F"/>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524000" y="4140657"/>
            <a:ext cx="9144000" cy="1655762"/>
          </a:xfrm>
        </p:spPr>
        <p:txBody>
          <a:bodyPr/>
          <a:lstStyle>
            <a:lvl1pPr marL="0" indent="0" algn="ctr">
              <a:buNone/>
              <a:defRPr sz="2400">
                <a:solidFill>
                  <a:srgbClr val="C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475989" y="6357600"/>
            <a:ext cx="1548000" cy="360000"/>
          </a:xfrm>
        </p:spPr>
        <p:txBody>
          <a:bodyPr/>
          <a:lstStyle/>
          <a:p>
            <a:fld id="{3BF6E71C-F0E3-48E9-BDAB-FC58F0AEF7FE}" type="datetimeFigureOut">
              <a:rPr lang="en-GB" smtClean="0"/>
              <a:t>03/08/2022</a:t>
            </a:fld>
            <a:endParaRPr lang="en-GB"/>
          </a:p>
        </p:txBody>
      </p:sp>
      <p:sp>
        <p:nvSpPr>
          <p:cNvPr id="5" name="Footer Placeholder 4"/>
          <p:cNvSpPr>
            <a:spLocks noGrp="1"/>
          </p:cNvSpPr>
          <p:nvPr>
            <p:ph type="ftr" sz="quarter" idx="11"/>
          </p:nvPr>
        </p:nvSpPr>
        <p:spPr>
          <a:xfrm>
            <a:off x="2271600" y="6357600"/>
            <a:ext cx="7560000" cy="360000"/>
          </a:xfrm>
        </p:spPr>
        <p:txBody>
          <a:bodyPr/>
          <a:lstStyle/>
          <a:p>
            <a:endParaRPr lang="en-GB"/>
          </a:p>
        </p:txBody>
      </p:sp>
      <p:sp>
        <p:nvSpPr>
          <p:cNvPr id="6" name="Slide Number Placeholder 5"/>
          <p:cNvSpPr>
            <a:spLocks noGrp="1"/>
          </p:cNvSpPr>
          <p:nvPr>
            <p:ph type="sldNum" sz="quarter" idx="12"/>
          </p:nvPr>
        </p:nvSpPr>
        <p:spPr>
          <a:xfrm>
            <a:off x="10080000" y="6357600"/>
            <a:ext cx="1620000" cy="360000"/>
          </a:xfrm>
        </p:spPr>
        <p:txBody>
          <a:bodyPr/>
          <a:lstStyle/>
          <a:p>
            <a:fld id="{66376AB0-2903-4AA6-A092-793C537B0930}" type="slidenum">
              <a:rPr lang="en-GB" smtClean="0"/>
              <a:t>‹#›</a:t>
            </a:fld>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23005"/>
          </a:xfrm>
          <a:prstGeom prst="rect">
            <a:avLst/>
          </a:prstGeom>
        </p:spPr>
      </p:pic>
    </p:spTree>
    <p:extLst>
      <p:ext uri="{BB962C8B-B14F-4D97-AF65-F5344CB8AC3E}">
        <p14:creationId xmlns:p14="http://schemas.microsoft.com/office/powerpoint/2010/main" val="2292258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solidFill>
          <a:srgbClr val="F3F3F3"/>
        </a:solidFill>
        <a:effectLst/>
      </p:bgPr>
    </p:bg>
    <p:spTree>
      <p:nvGrpSpPr>
        <p:cNvPr id="1" name="Shape 8"/>
        <p:cNvGrpSpPr/>
        <p:nvPr/>
      </p:nvGrpSpPr>
      <p:grpSpPr>
        <a:xfrm>
          <a:off x="0" y="0"/>
          <a:ext cx="0" cy="0"/>
          <a:chOff x="0" y="0"/>
          <a:chExt cx="0" cy="0"/>
        </a:xfrm>
      </p:grpSpPr>
      <p:sp>
        <p:nvSpPr>
          <p:cNvPr id="9" name="Google Shape;9;p2"/>
          <p:cNvSpPr/>
          <p:nvPr/>
        </p:nvSpPr>
        <p:spPr>
          <a:xfrm flipH="1">
            <a:off x="6089200" y="-10033"/>
            <a:ext cx="6102800" cy="6858000"/>
          </a:xfrm>
          <a:prstGeom prst="rect">
            <a:avLst/>
          </a:prstGeom>
          <a:solidFill>
            <a:srgbClr val="002060">
              <a:alpha val="7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5273067" y="2665433"/>
            <a:ext cx="5959600" cy="2483200"/>
          </a:xfrm>
          <a:prstGeom prst="rect">
            <a:avLst/>
          </a:prstGeom>
        </p:spPr>
        <p:txBody>
          <a:bodyPr spcFirstLastPara="1" wrap="square" lIns="91425" tIns="91425" rIns="91425" bIns="91425" anchor="ctr" anchorCtr="0">
            <a:noAutofit/>
          </a:bodyPr>
          <a:lstStyle>
            <a:lvl1pPr lvl="0" algn="r">
              <a:spcBef>
                <a:spcPts val="0"/>
              </a:spcBef>
              <a:spcAft>
                <a:spcPts val="0"/>
              </a:spcAft>
              <a:buSzPts val="5200"/>
              <a:buNone/>
              <a:defRPr sz="8000">
                <a:solidFill>
                  <a:srgbClr val="F3F3F3"/>
                </a:solidFill>
                <a:latin typeface="Roboto Condensed" panose="02000000000000000000" pitchFamily="2" charset="0"/>
                <a:ea typeface="Roboto Condensed" panose="02000000000000000000" pitchFamily="2"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dirty="0"/>
          </a:p>
        </p:txBody>
      </p:sp>
      <p:sp>
        <p:nvSpPr>
          <p:cNvPr id="11" name="Google Shape;11;p2"/>
          <p:cNvSpPr txBox="1">
            <a:spLocks noGrp="1"/>
          </p:cNvSpPr>
          <p:nvPr>
            <p:ph type="subTitle" idx="1"/>
          </p:nvPr>
        </p:nvSpPr>
        <p:spPr>
          <a:xfrm>
            <a:off x="7578533" y="5148633"/>
            <a:ext cx="3654000" cy="652800"/>
          </a:xfrm>
          <a:prstGeom prst="rect">
            <a:avLst/>
          </a:prstGeom>
          <a:noFill/>
        </p:spPr>
        <p:txBody>
          <a:bodyPr spcFirstLastPara="1" wrap="square" lIns="91425" tIns="91425" rIns="91425" bIns="91425" anchor="t" anchorCtr="0">
            <a:noAutofit/>
          </a:bodyPr>
          <a:lstStyle>
            <a:lvl1pPr lvl="0" algn="r">
              <a:lnSpc>
                <a:spcPct val="100000"/>
              </a:lnSpc>
              <a:spcBef>
                <a:spcPts val="0"/>
              </a:spcBef>
              <a:spcAft>
                <a:spcPts val="0"/>
              </a:spcAft>
              <a:buSzPts val="2800"/>
              <a:buNone/>
              <a:defRPr sz="2400">
                <a:solidFill>
                  <a:srgbClr val="F3F3F3"/>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19021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bg>
      <p:bgPr>
        <a:solidFill>
          <a:schemeClr val="tx2"/>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959667" y="2859784"/>
            <a:ext cx="5244800" cy="23232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6400">
                <a:latin typeface="Roboto Condensed" panose="02000000000000000000" pitchFamily="2" charset="0"/>
                <a:ea typeface="Roboto Condensed" panose="02000000000000000000" pitchFamily="2" charset="0"/>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dirty="0"/>
          </a:p>
        </p:txBody>
      </p:sp>
      <p:sp>
        <p:nvSpPr>
          <p:cNvPr id="14" name="Google Shape;14;p3"/>
          <p:cNvSpPr txBox="1">
            <a:spLocks noGrp="1"/>
          </p:cNvSpPr>
          <p:nvPr>
            <p:ph type="subTitle" idx="1"/>
          </p:nvPr>
        </p:nvSpPr>
        <p:spPr>
          <a:xfrm>
            <a:off x="959667" y="5066567"/>
            <a:ext cx="52448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5" name="Google Shape;15;p3"/>
          <p:cNvSpPr txBox="1">
            <a:spLocks noGrp="1"/>
          </p:cNvSpPr>
          <p:nvPr>
            <p:ph type="title" idx="2" hasCustomPrompt="1"/>
          </p:nvPr>
        </p:nvSpPr>
        <p:spPr>
          <a:xfrm flipH="1">
            <a:off x="959567" y="1675000"/>
            <a:ext cx="2005600" cy="151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rgbClr val="E87E45"/>
              </a:buClr>
              <a:buSzPts val="3600"/>
              <a:buNone/>
              <a:defRPr sz="8000">
                <a:latin typeface="Roboto Condensed" panose="02000000000000000000" pitchFamily="2" charset="0"/>
                <a:ea typeface="Roboto Condensed" panose="02000000000000000000" pitchFamily="2" charset="0"/>
              </a:defRPr>
            </a:lvl1pPr>
            <a:lvl2pPr lvl="1" algn="ctr" rtl="0">
              <a:spcBef>
                <a:spcPts val="0"/>
              </a:spcBef>
              <a:spcAft>
                <a:spcPts val="0"/>
              </a:spcAft>
              <a:buClr>
                <a:srgbClr val="E87E45"/>
              </a:buClr>
              <a:buSzPts val="3600"/>
              <a:buFont typeface="Fira Sans Extra Condensed Medium"/>
              <a:buNone/>
              <a:defRPr sz="4800">
                <a:solidFill>
                  <a:srgbClr val="E87E45"/>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E87E45"/>
              </a:buClr>
              <a:buSzPts val="3600"/>
              <a:buFont typeface="Fira Sans Extra Condensed Medium"/>
              <a:buNone/>
              <a:defRPr sz="4800">
                <a:solidFill>
                  <a:srgbClr val="E87E45"/>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E87E45"/>
              </a:buClr>
              <a:buSzPts val="3600"/>
              <a:buFont typeface="Fira Sans Extra Condensed Medium"/>
              <a:buNone/>
              <a:defRPr sz="4800">
                <a:solidFill>
                  <a:srgbClr val="E87E45"/>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E87E45"/>
              </a:buClr>
              <a:buSzPts val="3600"/>
              <a:buFont typeface="Fira Sans Extra Condensed Medium"/>
              <a:buNone/>
              <a:defRPr sz="4800">
                <a:solidFill>
                  <a:srgbClr val="E87E45"/>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E87E45"/>
              </a:buClr>
              <a:buSzPts val="3600"/>
              <a:buFont typeface="Fira Sans Extra Condensed Medium"/>
              <a:buNone/>
              <a:defRPr sz="4800">
                <a:solidFill>
                  <a:srgbClr val="E87E45"/>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E87E45"/>
              </a:buClr>
              <a:buSzPts val="3600"/>
              <a:buFont typeface="Fira Sans Extra Condensed Medium"/>
              <a:buNone/>
              <a:defRPr sz="4800">
                <a:solidFill>
                  <a:srgbClr val="E87E45"/>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E87E45"/>
              </a:buClr>
              <a:buSzPts val="3600"/>
              <a:buFont typeface="Fira Sans Extra Condensed Medium"/>
              <a:buNone/>
              <a:defRPr sz="4800">
                <a:solidFill>
                  <a:srgbClr val="E87E45"/>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E87E45"/>
              </a:buClr>
              <a:buSzPts val="3600"/>
              <a:buFont typeface="Fira Sans Extra Condensed Medium"/>
              <a:buNone/>
              <a:defRPr sz="4800">
                <a:solidFill>
                  <a:srgbClr val="E87E45"/>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p:nvPr/>
        </p:nvSpPr>
        <p:spPr>
          <a:xfrm flipH="1">
            <a:off x="7048800" y="0"/>
            <a:ext cx="5143200" cy="6858000"/>
          </a:xfrm>
          <a:prstGeom prst="rect">
            <a:avLst/>
          </a:prstGeom>
          <a:solidFill>
            <a:srgbClr val="002060">
              <a:alpha val="7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69417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bg>
      <p:bgPr>
        <a:solidFill>
          <a:srgbClr val="002060">
            <a:alpha val="79000"/>
          </a:srgbClr>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7731567" y="593367"/>
            <a:ext cx="3500800" cy="763600"/>
          </a:xfrm>
          <a:prstGeom prst="rect">
            <a:avLst/>
          </a:prstGeom>
        </p:spPr>
        <p:txBody>
          <a:bodyPr spcFirstLastPara="1" wrap="square" lIns="91425" tIns="91425" rIns="91425" bIns="91425" anchor="t" anchorCtr="0">
            <a:noAutofit/>
          </a:bodyPr>
          <a:lstStyle>
            <a:lvl1pPr lvl="0" algn="r">
              <a:spcBef>
                <a:spcPts val="0"/>
              </a:spcBef>
              <a:spcAft>
                <a:spcPts val="0"/>
              </a:spcAft>
              <a:buClr>
                <a:srgbClr val="F3F3F3"/>
              </a:buClr>
              <a:buSzPts val="1800"/>
              <a:buNone/>
              <a:defRPr sz="2400">
                <a:solidFill>
                  <a:srgbClr val="F3F3F3"/>
                </a:solidFill>
                <a:latin typeface="Roboto Condensed" panose="02000000000000000000" pitchFamily="2" charset="0"/>
                <a:ea typeface="Roboto Condensed" panose="02000000000000000000" pitchFamily="2" charset="0"/>
              </a:defRPr>
            </a:lvl1pPr>
            <a:lvl2pPr lvl="1">
              <a:spcBef>
                <a:spcPts val="0"/>
              </a:spcBef>
              <a:spcAft>
                <a:spcPts val="0"/>
              </a:spcAft>
              <a:buClr>
                <a:srgbClr val="F3F3F3"/>
              </a:buClr>
              <a:buSzPts val="2800"/>
              <a:buNone/>
              <a:defRPr>
                <a:solidFill>
                  <a:srgbClr val="F3F3F3"/>
                </a:solidFill>
              </a:defRPr>
            </a:lvl2pPr>
            <a:lvl3pPr lvl="2">
              <a:spcBef>
                <a:spcPts val="0"/>
              </a:spcBef>
              <a:spcAft>
                <a:spcPts val="0"/>
              </a:spcAft>
              <a:buClr>
                <a:srgbClr val="F3F3F3"/>
              </a:buClr>
              <a:buSzPts val="2800"/>
              <a:buNone/>
              <a:defRPr>
                <a:solidFill>
                  <a:srgbClr val="F3F3F3"/>
                </a:solidFill>
              </a:defRPr>
            </a:lvl3pPr>
            <a:lvl4pPr lvl="3">
              <a:spcBef>
                <a:spcPts val="0"/>
              </a:spcBef>
              <a:spcAft>
                <a:spcPts val="0"/>
              </a:spcAft>
              <a:buClr>
                <a:srgbClr val="F3F3F3"/>
              </a:buClr>
              <a:buSzPts val="2800"/>
              <a:buNone/>
              <a:defRPr>
                <a:solidFill>
                  <a:srgbClr val="F3F3F3"/>
                </a:solidFill>
              </a:defRPr>
            </a:lvl4pPr>
            <a:lvl5pPr lvl="4">
              <a:spcBef>
                <a:spcPts val="0"/>
              </a:spcBef>
              <a:spcAft>
                <a:spcPts val="0"/>
              </a:spcAft>
              <a:buClr>
                <a:srgbClr val="F3F3F3"/>
              </a:buClr>
              <a:buSzPts val="2800"/>
              <a:buNone/>
              <a:defRPr>
                <a:solidFill>
                  <a:srgbClr val="F3F3F3"/>
                </a:solidFill>
              </a:defRPr>
            </a:lvl5pPr>
            <a:lvl6pPr lvl="5">
              <a:spcBef>
                <a:spcPts val="0"/>
              </a:spcBef>
              <a:spcAft>
                <a:spcPts val="0"/>
              </a:spcAft>
              <a:buClr>
                <a:srgbClr val="F3F3F3"/>
              </a:buClr>
              <a:buSzPts val="2800"/>
              <a:buNone/>
              <a:defRPr>
                <a:solidFill>
                  <a:srgbClr val="F3F3F3"/>
                </a:solidFill>
              </a:defRPr>
            </a:lvl6pPr>
            <a:lvl7pPr lvl="6">
              <a:spcBef>
                <a:spcPts val="0"/>
              </a:spcBef>
              <a:spcAft>
                <a:spcPts val="0"/>
              </a:spcAft>
              <a:buClr>
                <a:srgbClr val="F3F3F3"/>
              </a:buClr>
              <a:buSzPts val="2800"/>
              <a:buNone/>
              <a:defRPr>
                <a:solidFill>
                  <a:srgbClr val="F3F3F3"/>
                </a:solidFill>
              </a:defRPr>
            </a:lvl7pPr>
            <a:lvl8pPr lvl="7">
              <a:spcBef>
                <a:spcPts val="0"/>
              </a:spcBef>
              <a:spcAft>
                <a:spcPts val="0"/>
              </a:spcAft>
              <a:buClr>
                <a:srgbClr val="F3F3F3"/>
              </a:buClr>
              <a:buSzPts val="2800"/>
              <a:buNone/>
              <a:defRPr>
                <a:solidFill>
                  <a:srgbClr val="F3F3F3"/>
                </a:solidFill>
              </a:defRPr>
            </a:lvl8pPr>
            <a:lvl9pPr lvl="8">
              <a:spcBef>
                <a:spcPts val="0"/>
              </a:spcBef>
              <a:spcAft>
                <a:spcPts val="0"/>
              </a:spcAft>
              <a:buClr>
                <a:srgbClr val="F3F3F3"/>
              </a:buClr>
              <a:buSzPts val="2800"/>
              <a:buNone/>
              <a:defRPr>
                <a:solidFill>
                  <a:srgbClr val="F3F3F3"/>
                </a:solidFill>
              </a:defRPr>
            </a:lvl9pPr>
          </a:lstStyle>
          <a:p>
            <a:endParaRPr dirty="0"/>
          </a:p>
        </p:txBody>
      </p:sp>
      <p:sp>
        <p:nvSpPr>
          <p:cNvPr id="19" name="Google Shape;19;p4"/>
          <p:cNvSpPr txBox="1">
            <a:spLocks noGrp="1"/>
          </p:cNvSpPr>
          <p:nvPr>
            <p:ph type="body" idx="1"/>
          </p:nvPr>
        </p:nvSpPr>
        <p:spPr>
          <a:xfrm>
            <a:off x="959667" y="1536633"/>
            <a:ext cx="10272800" cy="4555200"/>
          </a:xfrm>
          <a:prstGeom prst="rect">
            <a:avLst/>
          </a:prstGeom>
        </p:spPr>
        <p:txBody>
          <a:bodyPr spcFirstLastPara="1" wrap="square" lIns="91425" tIns="91425" rIns="91425" bIns="91425" anchor="ctr" anchorCtr="0">
            <a:noAutofit/>
          </a:bodyPr>
          <a:lstStyle>
            <a:lvl1pPr marL="609585" lvl="0" indent="-389457" rtl="0">
              <a:spcBef>
                <a:spcPts val="0"/>
              </a:spcBef>
              <a:spcAft>
                <a:spcPts val="0"/>
              </a:spcAft>
              <a:buClr>
                <a:srgbClr val="F3F3F3"/>
              </a:buClr>
              <a:buSzPts val="1000"/>
              <a:buFont typeface="Josefin Slab SemiBold"/>
              <a:buChar char="●"/>
              <a:defRPr>
                <a:solidFill>
                  <a:srgbClr val="F3F3F3"/>
                </a:solidFill>
              </a:defRPr>
            </a:lvl1pPr>
            <a:lvl2pPr marL="1219170" lvl="1" indent="-406390" rtl="0">
              <a:spcBef>
                <a:spcPts val="0"/>
              </a:spcBef>
              <a:spcAft>
                <a:spcPts val="0"/>
              </a:spcAft>
              <a:buClr>
                <a:srgbClr val="F3F3F3"/>
              </a:buClr>
              <a:buSzPts val="1200"/>
              <a:buFont typeface="Josefin Slab SemiBold"/>
              <a:buChar char="○"/>
              <a:defRPr>
                <a:solidFill>
                  <a:srgbClr val="F3F3F3"/>
                </a:solidFill>
              </a:defRPr>
            </a:lvl2pPr>
            <a:lvl3pPr marL="1828754" lvl="2" indent="-406390" rtl="0">
              <a:spcBef>
                <a:spcPts val="2133"/>
              </a:spcBef>
              <a:spcAft>
                <a:spcPts val="0"/>
              </a:spcAft>
              <a:buClr>
                <a:srgbClr val="F3F3F3"/>
              </a:buClr>
              <a:buSzPts val="1200"/>
              <a:buFont typeface="Josefin Slab SemiBold"/>
              <a:buChar char="■"/>
              <a:defRPr>
                <a:solidFill>
                  <a:srgbClr val="F3F3F3"/>
                </a:solidFill>
              </a:defRPr>
            </a:lvl3pPr>
            <a:lvl4pPr marL="2438339" lvl="3" indent="-406390" rtl="0">
              <a:spcBef>
                <a:spcPts val="2133"/>
              </a:spcBef>
              <a:spcAft>
                <a:spcPts val="0"/>
              </a:spcAft>
              <a:buClr>
                <a:srgbClr val="F3F3F3"/>
              </a:buClr>
              <a:buSzPts val="1200"/>
              <a:buFont typeface="Josefin Slab SemiBold"/>
              <a:buChar char="●"/>
              <a:defRPr>
                <a:solidFill>
                  <a:srgbClr val="F3F3F3"/>
                </a:solidFill>
              </a:defRPr>
            </a:lvl4pPr>
            <a:lvl5pPr marL="3047924" lvl="4" indent="-406390" rtl="0">
              <a:spcBef>
                <a:spcPts val="2133"/>
              </a:spcBef>
              <a:spcAft>
                <a:spcPts val="0"/>
              </a:spcAft>
              <a:buClr>
                <a:srgbClr val="F3F3F3"/>
              </a:buClr>
              <a:buSzPts val="1200"/>
              <a:buFont typeface="Josefin Slab SemiBold"/>
              <a:buChar char="○"/>
              <a:defRPr>
                <a:solidFill>
                  <a:srgbClr val="F3F3F3"/>
                </a:solidFill>
              </a:defRPr>
            </a:lvl5pPr>
            <a:lvl6pPr marL="3657509" lvl="5" indent="-406390" rtl="0">
              <a:spcBef>
                <a:spcPts val="2133"/>
              </a:spcBef>
              <a:spcAft>
                <a:spcPts val="0"/>
              </a:spcAft>
              <a:buClr>
                <a:srgbClr val="F3F3F3"/>
              </a:buClr>
              <a:buSzPts val="1200"/>
              <a:buFont typeface="Josefin Slab SemiBold"/>
              <a:buChar char="■"/>
              <a:defRPr>
                <a:solidFill>
                  <a:srgbClr val="F3F3F3"/>
                </a:solidFill>
              </a:defRPr>
            </a:lvl6pPr>
            <a:lvl7pPr marL="4267093" lvl="6" indent="-406390" rtl="0">
              <a:spcBef>
                <a:spcPts val="2133"/>
              </a:spcBef>
              <a:spcAft>
                <a:spcPts val="0"/>
              </a:spcAft>
              <a:buClr>
                <a:srgbClr val="F3F3F3"/>
              </a:buClr>
              <a:buSzPts val="1200"/>
              <a:buFont typeface="Josefin Slab SemiBold"/>
              <a:buChar char="●"/>
              <a:defRPr>
                <a:solidFill>
                  <a:srgbClr val="F3F3F3"/>
                </a:solidFill>
              </a:defRPr>
            </a:lvl7pPr>
            <a:lvl8pPr marL="4876678" lvl="7" indent="-406390" rtl="0">
              <a:spcBef>
                <a:spcPts val="2133"/>
              </a:spcBef>
              <a:spcAft>
                <a:spcPts val="0"/>
              </a:spcAft>
              <a:buClr>
                <a:srgbClr val="F3F3F3"/>
              </a:buClr>
              <a:buSzPts val="1200"/>
              <a:buFont typeface="Josefin Slab SemiBold"/>
              <a:buChar char="○"/>
              <a:defRPr>
                <a:solidFill>
                  <a:srgbClr val="F3F3F3"/>
                </a:solidFill>
              </a:defRPr>
            </a:lvl8pPr>
            <a:lvl9pPr marL="5486263" lvl="8" indent="-406390" rtl="0">
              <a:spcBef>
                <a:spcPts val="2133"/>
              </a:spcBef>
              <a:spcAft>
                <a:spcPts val="2133"/>
              </a:spcAft>
              <a:buClr>
                <a:srgbClr val="F3F3F3"/>
              </a:buClr>
              <a:buSzPts val="1200"/>
              <a:buFont typeface="Josefin Slab SemiBold"/>
              <a:buChar char="■"/>
              <a:defRPr>
                <a:solidFill>
                  <a:srgbClr val="F3F3F3"/>
                </a:solidFill>
              </a:defRPr>
            </a:lvl9pPr>
          </a:lstStyle>
          <a:p>
            <a:endParaRPr/>
          </a:p>
        </p:txBody>
      </p:sp>
    </p:spTree>
    <p:extLst>
      <p:ext uri="{BB962C8B-B14F-4D97-AF65-F5344CB8AC3E}">
        <p14:creationId xmlns:p14="http://schemas.microsoft.com/office/powerpoint/2010/main" val="1100391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bg>
      <p:bgPr>
        <a:solidFill>
          <a:srgbClr val="F3F3F3"/>
        </a:solidFill>
        <a:effectLst/>
      </p:bgPr>
    </p:bg>
    <p:spTree>
      <p:nvGrpSpPr>
        <p:cNvPr id="1" name="Shape 20"/>
        <p:cNvGrpSpPr/>
        <p:nvPr/>
      </p:nvGrpSpPr>
      <p:grpSpPr>
        <a:xfrm>
          <a:off x="0" y="0"/>
          <a:ext cx="0" cy="0"/>
          <a:chOff x="0" y="0"/>
          <a:chExt cx="0" cy="0"/>
        </a:xfrm>
      </p:grpSpPr>
      <p:sp>
        <p:nvSpPr>
          <p:cNvPr id="21" name="Google Shape;21;p5"/>
          <p:cNvSpPr/>
          <p:nvPr/>
        </p:nvSpPr>
        <p:spPr>
          <a:xfrm flipH="1">
            <a:off x="0" y="0"/>
            <a:ext cx="12192000" cy="6858000"/>
          </a:xfrm>
          <a:prstGeom prst="rect">
            <a:avLst/>
          </a:prstGeom>
          <a:solidFill>
            <a:srgbClr val="002060">
              <a:alpha val="7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5"/>
          <p:cNvSpPr txBox="1">
            <a:spLocks noGrp="1"/>
          </p:cNvSpPr>
          <p:nvPr>
            <p:ph type="ctrTitle"/>
          </p:nvPr>
        </p:nvSpPr>
        <p:spPr>
          <a:xfrm flipH="1">
            <a:off x="1612223" y="3409800"/>
            <a:ext cx="367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1800"/>
              <a:buNone/>
              <a:defRPr sz="1867">
                <a:solidFill>
                  <a:srgbClr val="F3F3F3"/>
                </a:solidFill>
                <a:latin typeface="Roboto Condensed" panose="02000000000000000000" pitchFamily="2" charset="0"/>
                <a:ea typeface="Roboto Condensed" panose="02000000000000000000" pitchFamily="2" charset="0"/>
              </a:defRPr>
            </a:lvl1pPr>
            <a:lvl2pPr lvl="1" algn="ctr" rtl="0">
              <a:spcBef>
                <a:spcPts val="0"/>
              </a:spcBef>
              <a:spcAft>
                <a:spcPts val="0"/>
              </a:spcAft>
              <a:buClr>
                <a:srgbClr val="F3F3F3"/>
              </a:buClr>
              <a:buSzPts val="1800"/>
              <a:buNone/>
              <a:defRPr sz="2400">
                <a:solidFill>
                  <a:srgbClr val="F3F3F3"/>
                </a:solidFill>
              </a:defRPr>
            </a:lvl2pPr>
            <a:lvl3pPr lvl="2" algn="ctr" rtl="0">
              <a:spcBef>
                <a:spcPts val="0"/>
              </a:spcBef>
              <a:spcAft>
                <a:spcPts val="0"/>
              </a:spcAft>
              <a:buClr>
                <a:srgbClr val="F3F3F3"/>
              </a:buClr>
              <a:buSzPts val="1800"/>
              <a:buNone/>
              <a:defRPr sz="2400">
                <a:solidFill>
                  <a:srgbClr val="F3F3F3"/>
                </a:solidFill>
              </a:defRPr>
            </a:lvl3pPr>
            <a:lvl4pPr lvl="3" algn="ctr" rtl="0">
              <a:spcBef>
                <a:spcPts val="0"/>
              </a:spcBef>
              <a:spcAft>
                <a:spcPts val="0"/>
              </a:spcAft>
              <a:buClr>
                <a:srgbClr val="F3F3F3"/>
              </a:buClr>
              <a:buSzPts val="1800"/>
              <a:buNone/>
              <a:defRPr sz="2400">
                <a:solidFill>
                  <a:srgbClr val="F3F3F3"/>
                </a:solidFill>
              </a:defRPr>
            </a:lvl4pPr>
            <a:lvl5pPr lvl="4" algn="ctr" rtl="0">
              <a:spcBef>
                <a:spcPts val="0"/>
              </a:spcBef>
              <a:spcAft>
                <a:spcPts val="0"/>
              </a:spcAft>
              <a:buClr>
                <a:srgbClr val="F3F3F3"/>
              </a:buClr>
              <a:buSzPts val="1800"/>
              <a:buNone/>
              <a:defRPr sz="2400">
                <a:solidFill>
                  <a:srgbClr val="F3F3F3"/>
                </a:solidFill>
              </a:defRPr>
            </a:lvl5pPr>
            <a:lvl6pPr lvl="5" algn="ctr" rtl="0">
              <a:spcBef>
                <a:spcPts val="0"/>
              </a:spcBef>
              <a:spcAft>
                <a:spcPts val="0"/>
              </a:spcAft>
              <a:buClr>
                <a:srgbClr val="F3F3F3"/>
              </a:buClr>
              <a:buSzPts val="1800"/>
              <a:buNone/>
              <a:defRPr sz="2400">
                <a:solidFill>
                  <a:srgbClr val="F3F3F3"/>
                </a:solidFill>
              </a:defRPr>
            </a:lvl6pPr>
            <a:lvl7pPr lvl="6" algn="ctr" rtl="0">
              <a:spcBef>
                <a:spcPts val="0"/>
              </a:spcBef>
              <a:spcAft>
                <a:spcPts val="0"/>
              </a:spcAft>
              <a:buClr>
                <a:srgbClr val="F3F3F3"/>
              </a:buClr>
              <a:buSzPts val="1800"/>
              <a:buNone/>
              <a:defRPr sz="2400">
                <a:solidFill>
                  <a:srgbClr val="F3F3F3"/>
                </a:solidFill>
              </a:defRPr>
            </a:lvl7pPr>
            <a:lvl8pPr lvl="7" algn="ctr" rtl="0">
              <a:spcBef>
                <a:spcPts val="0"/>
              </a:spcBef>
              <a:spcAft>
                <a:spcPts val="0"/>
              </a:spcAft>
              <a:buClr>
                <a:srgbClr val="F3F3F3"/>
              </a:buClr>
              <a:buSzPts val="1800"/>
              <a:buNone/>
              <a:defRPr sz="2400">
                <a:solidFill>
                  <a:srgbClr val="F3F3F3"/>
                </a:solidFill>
              </a:defRPr>
            </a:lvl8pPr>
            <a:lvl9pPr lvl="8" algn="ctr" rtl="0">
              <a:spcBef>
                <a:spcPts val="0"/>
              </a:spcBef>
              <a:spcAft>
                <a:spcPts val="0"/>
              </a:spcAft>
              <a:buClr>
                <a:srgbClr val="F3F3F3"/>
              </a:buClr>
              <a:buSzPts val="1800"/>
              <a:buNone/>
              <a:defRPr sz="2400">
                <a:solidFill>
                  <a:srgbClr val="F3F3F3"/>
                </a:solidFill>
              </a:defRPr>
            </a:lvl9pPr>
          </a:lstStyle>
          <a:p>
            <a:endParaRPr dirty="0"/>
          </a:p>
        </p:txBody>
      </p:sp>
      <p:sp>
        <p:nvSpPr>
          <p:cNvPr id="23" name="Google Shape;23;p5"/>
          <p:cNvSpPr txBox="1">
            <a:spLocks noGrp="1"/>
          </p:cNvSpPr>
          <p:nvPr>
            <p:ph type="subTitle" idx="1"/>
          </p:nvPr>
        </p:nvSpPr>
        <p:spPr>
          <a:xfrm flipH="1">
            <a:off x="1482000" y="4560733"/>
            <a:ext cx="3938800" cy="13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1000"/>
              <a:buNone/>
              <a:defRPr sz="1867">
                <a:solidFill>
                  <a:srgbClr val="F3F3F3"/>
                </a:solidFill>
              </a:defRPr>
            </a:lvl1pPr>
            <a:lvl2pPr lvl="1" algn="ctr" rtl="0">
              <a:lnSpc>
                <a:spcPct val="100000"/>
              </a:lnSpc>
              <a:spcBef>
                <a:spcPts val="0"/>
              </a:spcBef>
              <a:spcAft>
                <a:spcPts val="0"/>
              </a:spcAft>
              <a:buClr>
                <a:srgbClr val="F3F3F3"/>
              </a:buClr>
              <a:buSzPts val="1000"/>
              <a:buNone/>
              <a:defRPr sz="1333">
                <a:solidFill>
                  <a:srgbClr val="F3F3F3"/>
                </a:solidFill>
              </a:defRPr>
            </a:lvl2pPr>
            <a:lvl3pPr lvl="2" algn="ctr" rtl="0">
              <a:lnSpc>
                <a:spcPct val="100000"/>
              </a:lnSpc>
              <a:spcBef>
                <a:spcPts val="0"/>
              </a:spcBef>
              <a:spcAft>
                <a:spcPts val="0"/>
              </a:spcAft>
              <a:buClr>
                <a:srgbClr val="F3F3F3"/>
              </a:buClr>
              <a:buSzPts val="1000"/>
              <a:buNone/>
              <a:defRPr sz="1333">
                <a:solidFill>
                  <a:srgbClr val="F3F3F3"/>
                </a:solidFill>
              </a:defRPr>
            </a:lvl3pPr>
            <a:lvl4pPr lvl="3" algn="ctr" rtl="0">
              <a:lnSpc>
                <a:spcPct val="100000"/>
              </a:lnSpc>
              <a:spcBef>
                <a:spcPts val="0"/>
              </a:spcBef>
              <a:spcAft>
                <a:spcPts val="0"/>
              </a:spcAft>
              <a:buClr>
                <a:srgbClr val="F3F3F3"/>
              </a:buClr>
              <a:buSzPts val="1000"/>
              <a:buNone/>
              <a:defRPr sz="1333">
                <a:solidFill>
                  <a:srgbClr val="F3F3F3"/>
                </a:solidFill>
              </a:defRPr>
            </a:lvl4pPr>
            <a:lvl5pPr lvl="4" algn="ctr" rtl="0">
              <a:lnSpc>
                <a:spcPct val="100000"/>
              </a:lnSpc>
              <a:spcBef>
                <a:spcPts val="0"/>
              </a:spcBef>
              <a:spcAft>
                <a:spcPts val="0"/>
              </a:spcAft>
              <a:buClr>
                <a:srgbClr val="F3F3F3"/>
              </a:buClr>
              <a:buSzPts val="1000"/>
              <a:buNone/>
              <a:defRPr sz="1333">
                <a:solidFill>
                  <a:srgbClr val="F3F3F3"/>
                </a:solidFill>
              </a:defRPr>
            </a:lvl5pPr>
            <a:lvl6pPr lvl="5" algn="ctr" rtl="0">
              <a:lnSpc>
                <a:spcPct val="100000"/>
              </a:lnSpc>
              <a:spcBef>
                <a:spcPts val="0"/>
              </a:spcBef>
              <a:spcAft>
                <a:spcPts val="0"/>
              </a:spcAft>
              <a:buClr>
                <a:srgbClr val="F3F3F3"/>
              </a:buClr>
              <a:buSzPts val="1000"/>
              <a:buNone/>
              <a:defRPr sz="1333">
                <a:solidFill>
                  <a:srgbClr val="F3F3F3"/>
                </a:solidFill>
              </a:defRPr>
            </a:lvl6pPr>
            <a:lvl7pPr lvl="6" algn="ctr" rtl="0">
              <a:lnSpc>
                <a:spcPct val="100000"/>
              </a:lnSpc>
              <a:spcBef>
                <a:spcPts val="0"/>
              </a:spcBef>
              <a:spcAft>
                <a:spcPts val="0"/>
              </a:spcAft>
              <a:buClr>
                <a:srgbClr val="F3F3F3"/>
              </a:buClr>
              <a:buSzPts val="1000"/>
              <a:buNone/>
              <a:defRPr sz="1333">
                <a:solidFill>
                  <a:srgbClr val="F3F3F3"/>
                </a:solidFill>
              </a:defRPr>
            </a:lvl7pPr>
            <a:lvl8pPr lvl="7" algn="ctr" rtl="0">
              <a:lnSpc>
                <a:spcPct val="100000"/>
              </a:lnSpc>
              <a:spcBef>
                <a:spcPts val="0"/>
              </a:spcBef>
              <a:spcAft>
                <a:spcPts val="0"/>
              </a:spcAft>
              <a:buClr>
                <a:srgbClr val="F3F3F3"/>
              </a:buClr>
              <a:buSzPts val="1000"/>
              <a:buNone/>
              <a:defRPr sz="1333">
                <a:solidFill>
                  <a:srgbClr val="F3F3F3"/>
                </a:solidFill>
              </a:defRPr>
            </a:lvl8pPr>
            <a:lvl9pPr lvl="8" algn="ctr" rtl="0">
              <a:lnSpc>
                <a:spcPct val="100000"/>
              </a:lnSpc>
              <a:spcBef>
                <a:spcPts val="0"/>
              </a:spcBef>
              <a:spcAft>
                <a:spcPts val="0"/>
              </a:spcAft>
              <a:buClr>
                <a:srgbClr val="F3F3F3"/>
              </a:buClr>
              <a:buSzPts val="1000"/>
              <a:buNone/>
              <a:defRPr sz="1333">
                <a:solidFill>
                  <a:srgbClr val="F3F3F3"/>
                </a:solidFill>
              </a:defRPr>
            </a:lvl9pPr>
          </a:lstStyle>
          <a:p>
            <a:endParaRPr/>
          </a:p>
        </p:txBody>
      </p:sp>
      <p:sp>
        <p:nvSpPr>
          <p:cNvPr id="24" name="Google Shape;24;p5"/>
          <p:cNvSpPr txBox="1">
            <a:spLocks noGrp="1"/>
          </p:cNvSpPr>
          <p:nvPr>
            <p:ph type="ctrTitle" idx="2"/>
          </p:nvPr>
        </p:nvSpPr>
        <p:spPr>
          <a:xfrm flipH="1">
            <a:off x="6901847" y="3409800"/>
            <a:ext cx="3677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1800"/>
              <a:buNone/>
              <a:defRPr sz="1867">
                <a:solidFill>
                  <a:srgbClr val="F3F3F3"/>
                </a:solidFill>
                <a:latin typeface="Roboto Condensed" panose="02000000000000000000" pitchFamily="2" charset="0"/>
                <a:ea typeface="Roboto Condensed" panose="02000000000000000000" pitchFamily="2" charset="0"/>
              </a:defRPr>
            </a:lvl1pPr>
            <a:lvl2pPr lvl="1" algn="ctr" rtl="0">
              <a:spcBef>
                <a:spcPts val="0"/>
              </a:spcBef>
              <a:spcAft>
                <a:spcPts val="0"/>
              </a:spcAft>
              <a:buClr>
                <a:srgbClr val="F3F3F3"/>
              </a:buClr>
              <a:buSzPts val="1800"/>
              <a:buNone/>
              <a:defRPr sz="2400">
                <a:solidFill>
                  <a:srgbClr val="F3F3F3"/>
                </a:solidFill>
              </a:defRPr>
            </a:lvl2pPr>
            <a:lvl3pPr lvl="2" algn="ctr" rtl="0">
              <a:spcBef>
                <a:spcPts val="0"/>
              </a:spcBef>
              <a:spcAft>
                <a:spcPts val="0"/>
              </a:spcAft>
              <a:buClr>
                <a:srgbClr val="F3F3F3"/>
              </a:buClr>
              <a:buSzPts val="1800"/>
              <a:buNone/>
              <a:defRPr sz="2400">
                <a:solidFill>
                  <a:srgbClr val="F3F3F3"/>
                </a:solidFill>
              </a:defRPr>
            </a:lvl3pPr>
            <a:lvl4pPr lvl="3" algn="ctr" rtl="0">
              <a:spcBef>
                <a:spcPts val="0"/>
              </a:spcBef>
              <a:spcAft>
                <a:spcPts val="0"/>
              </a:spcAft>
              <a:buClr>
                <a:srgbClr val="F3F3F3"/>
              </a:buClr>
              <a:buSzPts val="1800"/>
              <a:buNone/>
              <a:defRPr sz="2400">
                <a:solidFill>
                  <a:srgbClr val="F3F3F3"/>
                </a:solidFill>
              </a:defRPr>
            </a:lvl4pPr>
            <a:lvl5pPr lvl="4" algn="ctr" rtl="0">
              <a:spcBef>
                <a:spcPts val="0"/>
              </a:spcBef>
              <a:spcAft>
                <a:spcPts val="0"/>
              </a:spcAft>
              <a:buClr>
                <a:srgbClr val="F3F3F3"/>
              </a:buClr>
              <a:buSzPts val="1800"/>
              <a:buNone/>
              <a:defRPr sz="2400">
                <a:solidFill>
                  <a:srgbClr val="F3F3F3"/>
                </a:solidFill>
              </a:defRPr>
            </a:lvl5pPr>
            <a:lvl6pPr lvl="5" algn="ctr" rtl="0">
              <a:spcBef>
                <a:spcPts val="0"/>
              </a:spcBef>
              <a:spcAft>
                <a:spcPts val="0"/>
              </a:spcAft>
              <a:buClr>
                <a:srgbClr val="F3F3F3"/>
              </a:buClr>
              <a:buSzPts val="1800"/>
              <a:buNone/>
              <a:defRPr sz="2400">
                <a:solidFill>
                  <a:srgbClr val="F3F3F3"/>
                </a:solidFill>
              </a:defRPr>
            </a:lvl6pPr>
            <a:lvl7pPr lvl="6" algn="ctr" rtl="0">
              <a:spcBef>
                <a:spcPts val="0"/>
              </a:spcBef>
              <a:spcAft>
                <a:spcPts val="0"/>
              </a:spcAft>
              <a:buClr>
                <a:srgbClr val="F3F3F3"/>
              </a:buClr>
              <a:buSzPts val="1800"/>
              <a:buNone/>
              <a:defRPr sz="2400">
                <a:solidFill>
                  <a:srgbClr val="F3F3F3"/>
                </a:solidFill>
              </a:defRPr>
            </a:lvl7pPr>
            <a:lvl8pPr lvl="7" algn="ctr" rtl="0">
              <a:spcBef>
                <a:spcPts val="0"/>
              </a:spcBef>
              <a:spcAft>
                <a:spcPts val="0"/>
              </a:spcAft>
              <a:buClr>
                <a:srgbClr val="F3F3F3"/>
              </a:buClr>
              <a:buSzPts val="1800"/>
              <a:buNone/>
              <a:defRPr sz="2400">
                <a:solidFill>
                  <a:srgbClr val="F3F3F3"/>
                </a:solidFill>
              </a:defRPr>
            </a:lvl8pPr>
            <a:lvl9pPr lvl="8" algn="ctr" rtl="0">
              <a:spcBef>
                <a:spcPts val="0"/>
              </a:spcBef>
              <a:spcAft>
                <a:spcPts val="0"/>
              </a:spcAft>
              <a:buClr>
                <a:srgbClr val="F3F3F3"/>
              </a:buClr>
              <a:buSzPts val="1800"/>
              <a:buNone/>
              <a:defRPr sz="2400">
                <a:solidFill>
                  <a:srgbClr val="F3F3F3"/>
                </a:solidFill>
              </a:defRPr>
            </a:lvl9pPr>
          </a:lstStyle>
          <a:p>
            <a:endParaRPr/>
          </a:p>
        </p:txBody>
      </p:sp>
      <p:sp>
        <p:nvSpPr>
          <p:cNvPr id="25" name="Google Shape;25;p5"/>
          <p:cNvSpPr txBox="1">
            <a:spLocks noGrp="1"/>
          </p:cNvSpPr>
          <p:nvPr>
            <p:ph type="subTitle" idx="3"/>
          </p:nvPr>
        </p:nvSpPr>
        <p:spPr>
          <a:xfrm flipH="1">
            <a:off x="6771216" y="4560733"/>
            <a:ext cx="3938800" cy="13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1000"/>
              <a:buNone/>
              <a:defRPr sz="1867">
                <a:solidFill>
                  <a:srgbClr val="F3F3F3"/>
                </a:solidFill>
              </a:defRPr>
            </a:lvl1pPr>
            <a:lvl2pPr lvl="1" algn="ctr" rtl="0">
              <a:lnSpc>
                <a:spcPct val="100000"/>
              </a:lnSpc>
              <a:spcBef>
                <a:spcPts val="0"/>
              </a:spcBef>
              <a:spcAft>
                <a:spcPts val="0"/>
              </a:spcAft>
              <a:buClr>
                <a:srgbClr val="F3F3F3"/>
              </a:buClr>
              <a:buSzPts val="1000"/>
              <a:buNone/>
              <a:defRPr sz="1333">
                <a:solidFill>
                  <a:srgbClr val="F3F3F3"/>
                </a:solidFill>
              </a:defRPr>
            </a:lvl2pPr>
            <a:lvl3pPr lvl="2" algn="ctr" rtl="0">
              <a:lnSpc>
                <a:spcPct val="100000"/>
              </a:lnSpc>
              <a:spcBef>
                <a:spcPts val="0"/>
              </a:spcBef>
              <a:spcAft>
                <a:spcPts val="0"/>
              </a:spcAft>
              <a:buClr>
                <a:srgbClr val="F3F3F3"/>
              </a:buClr>
              <a:buSzPts val="1000"/>
              <a:buNone/>
              <a:defRPr sz="1333">
                <a:solidFill>
                  <a:srgbClr val="F3F3F3"/>
                </a:solidFill>
              </a:defRPr>
            </a:lvl3pPr>
            <a:lvl4pPr lvl="3" algn="ctr" rtl="0">
              <a:lnSpc>
                <a:spcPct val="100000"/>
              </a:lnSpc>
              <a:spcBef>
                <a:spcPts val="0"/>
              </a:spcBef>
              <a:spcAft>
                <a:spcPts val="0"/>
              </a:spcAft>
              <a:buClr>
                <a:srgbClr val="F3F3F3"/>
              </a:buClr>
              <a:buSzPts val="1000"/>
              <a:buNone/>
              <a:defRPr sz="1333">
                <a:solidFill>
                  <a:srgbClr val="F3F3F3"/>
                </a:solidFill>
              </a:defRPr>
            </a:lvl4pPr>
            <a:lvl5pPr lvl="4" algn="ctr" rtl="0">
              <a:lnSpc>
                <a:spcPct val="100000"/>
              </a:lnSpc>
              <a:spcBef>
                <a:spcPts val="0"/>
              </a:spcBef>
              <a:spcAft>
                <a:spcPts val="0"/>
              </a:spcAft>
              <a:buClr>
                <a:srgbClr val="F3F3F3"/>
              </a:buClr>
              <a:buSzPts val="1000"/>
              <a:buNone/>
              <a:defRPr sz="1333">
                <a:solidFill>
                  <a:srgbClr val="F3F3F3"/>
                </a:solidFill>
              </a:defRPr>
            </a:lvl5pPr>
            <a:lvl6pPr lvl="5" algn="ctr" rtl="0">
              <a:lnSpc>
                <a:spcPct val="100000"/>
              </a:lnSpc>
              <a:spcBef>
                <a:spcPts val="0"/>
              </a:spcBef>
              <a:spcAft>
                <a:spcPts val="0"/>
              </a:spcAft>
              <a:buClr>
                <a:srgbClr val="F3F3F3"/>
              </a:buClr>
              <a:buSzPts val="1000"/>
              <a:buNone/>
              <a:defRPr sz="1333">
                <a:solidFill>
                  <a:srgbClr val="F3F3F3"/>
                </a:solidFill>
              </a:defRPr>
            </a:lvl6pPr>
            <a:lvl7pPr lvl="6" algn="ctr" rtl="0">
              <a:lnSpc>
                <a:spcPct val="100000"/>
              </a:lnSpc>
              <a:spcBef>
                <a:spcPts val="0"/>
              </a:spcBef>
              <a:spcAft>
                <a:spcPts val="0"/>
              </a:spcAft>
              <a:buClr>
                <a:srgbClr val="F3F3F3"/>
              </a:buClr>
              <a:buSzPts val="1000"/>
              <a:buNone/>
              <a:defRPr sz="1333">
                <a:solidFill>
                  <a:srgbClr val="F3F3F3"/>
                </a:solidFill>
              </a:defRPr>
            </a:lvl7pPr>
            <a:lvl8pPr lvl="7" algn="ctr" rtl="0">
              <a:lnSpc>
                <a:spcPct val="100000"/>
              </a:lnSpc>
              <a:spcBef>
                <a:spcPts val="0"/>
              </a:spcBef>
              <a:spcAft>
                <a:spcPts val="0"/>
              </a:spcAft>
              <a:buClr>
                <a:srgbClr val="F3F3F3"/>
              </a:buClr>
              <a:buSzPts val="1000"/>
              <a:buNone/>
              <a:defRPr sz="1333">
                <a:solidFill>
                  <a:srgbClr val="F3F3F3"/>
                </a:solidFill>
              </a:defRPr>
            </a:lvl8pPr>
            <a:lvl9pPr lvl="8" algn="ctr" rtl="0">
              <a:lnSpc>
                <a:spcPct val="100000"/>
              </a:lnSpc>
              <a:spcBef>
                <a:spcPts val="0"/>
              </a:spcBef>
              <a:spcAft>
                <a:spcPts val="0"/>
              </a:spcAft>
              <a:buClr>
                <a:srgbClr val="F3F3F3"/>
              </a:buClr>
              <a:buSzPts val="1000"/>
              <a:buNone/>
              <a:defRPr sz="1333">
                <a:solidFill>
                  <a:srgbClr val="F3F3F3"/>
                </a:solidFill>
              </a:defRPr>
            </a:lvl9pPr>
          </a:lstStyle>
          <a:p>
            <a:endParaRPr/>
          </a:p>
        </p:txBody>
      </p:sp>
      <p:sp>
        <p:nvSpPr>
          <p:cNvPr id="26" name="Google Shape;26;p5"/>
          <p:cNvSpPr txBox="1">
            <a:spLocks noGrp="1"/>
          </p:cNvSpPr>
          <p:nvPr>
            <p:ph type="title" idx="4"/>
          </p:nvPr>
        </p:nvSpPr>
        <p:spPr>
          <a:xfrm>
            <a:off x="6980733" y="593367"/>
            <a:ext cx="42516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3F3F3"/>
              </a:buClr>
              <a:buSzPts val="1800"/>
              <a:buNone/>
              <a:defRPr sz="2400">
                <a:solidFill>
                  <a:srgbClr val="F3F3F3"/>
                </a:solidFill>
                <a:latin typeface="Roboto Condensed" panose="02000000000000000000" pitchFamily="2" charset="0"/>
                <a:ea typeface="Roboto Condensed" panose="02000000000000000000" pitchFamily="2" charset="0"/>
              </a:defRPr>
            </a:lvl1pPr>
            <a:lvl2pPr lvl="1" rtl="0">
              <a:spcBef>
                <a:spcPts val="0"/>
              </a:spcBef>
              <a:spcAft>
                <a:spcPts val="0"/>
              </a:spcAft>
              <a:buClr>
                <a:srgbClr val="F3F3F3"/>
              </a:buClr>
              <a:buSzPts val="2800"/>
              <a:buNone/>
              <a:defRPr>
                <a:solidFill>
                  <a:srgbClr val="F3F3F3"/>
                </a:solidFill>
              </a:defRPr>
            </a:lvl2pPr>
            <a:lvl3pPr lvl="2" rtl="0">
              <a:spcBef>
                <a:spcPts val="0"/>
              </a:spcBef>
              <a:spcAft>
                <a:spcPts val="0"/>
              </a:spcAft>
              <a:buClr>
                <a:srgbClr val="F3F3F3"/>
              </a:buClr>
              <a:buSzPts val="2800"/>
              <a:buNone/>
              <a:defRPr>
                <a:solidFill>
                  <a:srgbClr val="F3F3F3"/>
                </a:solidFill>
              </a:defRPr>
            </a:lvl3pPr>
            <a:lvl4pPr lvl="3" rtl="0">
              <a:spcBef>
                <a:spcPts val="0"/>
              </a:spcBef>
              <a:spcAft>
                <a:spcPts val="0"/>
              </a:spcAft>
              <a:buClr>
                <a:srgbClr val="F3F3F3"/>
              </a:buClr>
              <a:buSzPts val="2800"/>
              <a:buNone/>
              <a:defRPr>
                <a:solidFill>
                  <a:srgbClr val="F3F3F3"/>
                </a:solidFill>
              </a:defRPr>
            </a:lvl4pPr>
            <a:lvl5pPr lvl="4" rtl="0">
              <a:spcBef>
                <a:spcPts val="0"/>
              </a:spcBef>
              <a:spcAft>
                <a:spcPts val="0"/>
              </a:spcAft>
              <a:buClr>
                <a:srgbClr val="F3F3F3"/>
              </a:buClr>
              <a:buSzPts val="2800"/>
              <a:buNone/>
              <a:defRPr>
                <a:solidFill>
                  <a:srgbClr val="F3F3F3"/>
                </a:solidFill>
              </a:defRPr>
            </a:lvl5pPr>
            <a:lvl6pPr lvl="5" rtl="0">
              <a:spcBef>
                <a:spcPts val="0"/>
              </a:spcBef>
              <a:spcAft>
                <a:spcPts val="0"/>
              </a:spcAft>
              <a:buClr>
                <a:srgbClr val="F3F3F3"/>
              </a:buClr>
              <a:buSzPts val="2800"/>
              <a:buNone/>
              <a:defRPr>
                <a:solidFill>
                  <a:srgbClr val="F3F3F3"/>
                </a:solidFill>
              </a:defRPr>
            </a:lvl6pPr>
            <a:lvl7pPr lvl="6" rtl="0">
              <a:spcBef>
                <a:spcPts val="0"/>
              </a:spcBef>
              <a:spcAft>
                <a:spcPts val="0"/>
              </a:spcAft>
              <a:buClr>
                <a:srgbClr val="F3F3F3"/>
              </a:buClr>
              <a:buSzPts val="2800"/>
              <a:buNone/>
              <a:defRPr>
                <a:solidFill>
                  <a:srgbClr val="F3F3F3"/>
                </a:solidFill>
              </a:defRPr>
            </a:lvl7pPr>
            <a:lvl8pPr lvl="7" rtl="0">
              <a:spcBef>
                <a:spcPts val="0"/>
              </a:spcBef>
              <a:spcAft>
                <a:spcPts val="0"/>
              </a:spcAft>
              <a:buClr>
                <a:srgbClr val="F3F3F3"/>
              </a:buClr>
              <a:buSzPts val="2800"/>
              <a:buNone/>
              <a:defRPr>
                <a:solidFill>
                  <a:srgbClr val="F3F3F3"/>
                </a:solidFill>
              </a:defRPr>
            </a:lvl8pPr>
            <a:lvl9pPr lvl="8" rtl="0">
              <a:spcBef>
                <a:spcPts val="0"/>
              </a:spcBef>
              <a:spcAft>
                <a:spcPts val="0"/>
              </a:spcAft>
              <a:buClr>
                <a:srgbClr val="F3F3F3"/>
              </a:buClr>
              <a:buSzPts val="2800"/>
              <a:buNone/>
              <a:defRPr>
                <a:solidFill>
                  <a:srgbClr val="F3F3F3"/>
                </a:solidFill>
              </a:defRPr>
            </a:lvl9pPr>
          </a:lstStyle>
          <a:p>
            <a:endParaRPr dirty="0"/>
          </a:p>
        </p:txBody>
      </p:sp>
    </p:spTree>
    <p:extLst>
      <p:ext uri="{BB962C8B-B14F-4D97-AF65-F5344CB8AC3E}">
        <p14:creationId xmlns:p14="http://schemas.microsoft.com/office/powerpoint/2010/main" val="2358802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bg>
      <p:bgPr>
        <a:solidFill>
          <a:srgbClr val="F3F3F3"/>
        </a:solidFill>
        <a:effectLst/>
      </p:bgPr>
    </p:bg>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728800" y="593367"/>
            <a:ext cx="35036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400">
                <a:latin typeface="Roboto Condensed" panose="02000000000000000000" pitchFamily="2" charset="0"/>
                <a:ea typeface="Roboto Condensed"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3423289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bg>
      <p:bgPr>
        <a:solidFill>
          <a:srgbClr val="F3F3F3"/>
        </a:solidFill>
        <a:effectLst/>
      </p:bgPr>
    </p:bg>
    <p:spTree>
      <p:nvGrpSpPr>
        <p:cNvPr id="1" name="Shape 29"/>
        <p:cNvGrpSpPr/>
        <p:nvPr/>
      </p:nvGrpSpPr>
      <p:grpSpPr>
        <a:xfrm>
          <a:off x="0" y="0"/>
          <a:ext cx="0" cy="0"/>
          <a:chOff x="0" y="0"/>
          <a:chExt cx="0" cy="0"/>
        </a:xfrm>
      </p:grpSpPr>
      <p:sp>
        <p:nvSpPr>
          <p:cNvPr id="30" name="Google Shape;30;p7"/>
          <p:cNvSpPr/>
          <p:nvPr/>
        </p:nvSpPr>
        <p:spPr>
          <a:xfrm flipH="1">
            <a:off x="0" y="0"/>
            <a:ext cx="12192000" cy="6858000"/>
          </a:xfrm>
          <a:prstGeom prst="rect">
            <a:avLst/>
          </a:prstGeom>
          <a:solidFill>
            <a:srgbClr val="002060">
              <a:alpha val="7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F3F3F3"/>
              </a:solidFill>
            </a:endParaRPr>
          </a:p>
        </p:txBody>
      </p:sp>
      <p:sp>
        <p:nvSpPr>
          <p:cNvPr id="31" name="Google Shape;31;p7"/>
          <p:cNvSpPr txBox="1">
            <a:spLocks noGrp="1"/>
          </p:cNvSpPr>
          <p:nvPr>
            <p:ph type="subTitle" idx="1"/>
          </p:nvPr>
        </p:nvSpPr>
        <p:spPr>
          <a:xfrm flipH="1">
            <a:off x="3533200" y="2305400"/>
            <a:ext cx="4999200" cy="224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3F3F3"/>
              </a:buClr>
              <a:buSzPts val="1000"/>
              <a:buNone/>
              <a:defRPr sz="2400">
                <a:solidFill>
                  <a:srgbClr val="F3F3F3"/>
                </a:solidFill>
              </a:defRPr>
            </a:lvl1pPr>
            <a:lvl2pPr lvl="1" algn="ctr" rtl="0">
              <a:lnSpc>
                <a:spcPct val="100000"/>
              </a:lnSpc>
              <a:spcBef>
                <a:spcPts val="0"/>
              </a:spcBef>
              <a:spcAft>
                <a:spcPts val="0"/>
              </a:spcAft>
              <a:buClr>
                <a:srgbClr val="F3F3F3"/>
              </a:buClr>
              <a:buSzPts val="1000"/>
              <a:buNone/>
              <a:defRPr sz="1333">
                <a:solidFill>
                  <a:srgbClr val="F3F3F3"/>
                </a:solidFill>
              </a:defRPr>
            </a:lvl2pPr>
            <a:lvl3pPr lvl="2" algn="ctr" rtl="0">
              <a:lnSpc>
                <a:spcPct val="100000"/>
              </a:lnSpc>
              <a:spcBef>
                <a:spcPts val="0"/>
              </a:spcBef>
              <a:spcAft>
                <a:spcPts val="0"/>
              </a:spcAft>
              <a:buClr>
                <a:srgbClr val="F3F3F3"/>
              </a:buClr>
              <a:buSzPts val="1000"/>
              <a:buNone/>
              <a:defRPr sz="1333">
                <a:solidFill>
                  <a:srgbClr val="F3F3F3"/>
                </a:solidFill>
              </a:defRPr>
            </a:lvl3pPr>
            <a:lvl4pPr lvl="3" algn="ctr" rtl="0">
              <a:lnSpc>
                <a:spcPct val="100000"/>
              </a:lnSpc>
              <a:spcBef>
                <a:spcPts val="0"/>
              </a:spcBef>
              <a:spcAft>
                <a:spcPts val="0"/>
              </a:spcAft>
              <a:buClr>
                <a:srgbClr val="F3F3F3"/>
              </a:buClr>
              <a:buSzPts val="1000"/>
              <a:buNone/>
              <a:defRPr sz="1333">
                <a:solidFill>
                  <a:srgbClr val="F3F3F3"/>
                </a:solidFill>
              </a:defRPr>
            </a:lvl4pPr>
            <a:lvl5pPr lvl="4" algn="ctr" rtl="0">
              <a:lnSpc>
                <a:spcPct val="100000"/>
              </a:lnSpc>
              <a:spcBef>
                <a:spcPts val="0"/>
              </a:spcBef>
              <a:spcAft>
                <a:spcPts val="0"/>
              </a:spcAft>
              <a:buClr>
                <a:srgbClr val="F3F3F3"/>
              </a:buClr>
              <a:buSzPts val="1000"/>
              <a:buNone/>
              <a:defRPr sz="1333">
                <a:solidFill>
                  <a:srgbClr val="F3F3F3"/>
                </a:solidFill>
              </a:defRPr>
            </a:lvl5pPr>
            <a:lvl6pPr lvl="5" algn="ctr" rtl="0">
              <a:lnSpc>
                <a:spcPct val="100000"/>
              </a:lnSpc>
              <a:spcBef>
                <a:spcPts val="0"/>
              </a:spcBef>
              <a:spcAft>
                <a:spcPts val="0"/>
              </a:spcAft>
              <a:buClr>
                <a:srgbClr val="F3F3F3"/>
              </a:buClr>
              <a:buSzPts val="1000"/>
              <a:buNone/>
              <a:defRPr sz="1333">
                <a:solidFill>
                  <a:srgbClr val="F3F3F3"/>
                </a:solidFill>
              </a:defRPr>
            </a:lvl6pPr>
            <a:lvl7pPr lvl="6" algn="ctr" rtl="0">
              <a:lnSpc>
                <a:spcPct val="100000"/>
              </a:lnSpc>
              <a:spcBef>
                <a:spcPts val="0"/>
              </a:spcBef>
              <a:spcAft>
                <a:spcPts val="0"/>
              </a:spcAft>
              <a:buClr>
                <a:srgbClr val="F3F3F3"/>
              </a:buClr>
              <a:buSzPts val="1000"/>
              <a:buNone/>
              <a:defRPr sz="1333">
                <a:solidFill>
                  <a:srgbClr val="F3F3F3"/>
                </a:solidFill>
              </a:defRPr>
            </a:lvl7pPr>
            <a:lvl8pPr lvl="7" algn="ctr" rtl="0">
              <a:lnSpc>
                <a:spcPct val="100000"/>
              </a:lnSpc>
              <a:spcBef>
                <a:spcPts val="0"/>
              </a:spcBef>
              <a:spcAft>
                <a:spcPts val="0"/>
              </a:spcAft>
              <a:buClr>
                <a:srgbClr val="F3F3F3"/>
              </a:buClr>
              <a:buSzPts val="1000"/>
              <a:buNone/>
              <a:defRPr sz="1333">
                <a:solidFill>
                  <a:srgbClr val="F3F3F3"/>
                </a:solidFill>
              </a:defRPr>
            </a:lvl8pPr>
            <a:lvl9pPr lvl="8" algn="ctr" rtl="0">
              <a:lnSpc>
                <a:spcPct val="100000"/>
              </a:lnSpc>
              <a:spcBef>
                <a:spcPts val="0"/>
              </a:spcBef>
              <a:spcAft>
                <a:spcPts val="0"/>
              </a:spcAft>
              <a:buClr>
                <a:srgbClr val="F3F3F3"/>
              </a:buClr>
              <a:buSzPts val="1000"/>
              <a:buNone/>
              <a:defRPr sz="1333">
                <a:solidFill>
                  <a:srgbClr val="F3F3F3"/>
                </a:solidFill>
              </a:defRPr>
            </a:lvl9pPr>
          </a:lstStyle>
          <a:p>
            <a:endParaRPr/>
          </a:p>
        </p:txBody>
      </p:sp>
      <p:sp>
        <p:nvSpPr>
          <p:cNvPr id="32" name="Google Shape;32;p7"/>
          <p:cNvSpPr txBox="1">
            <a:spLocks noGrp="1"/>
          </p:cNvSpPr>
          <p:nvPr>
            <p:ph type="title"/>
          </p:nvPr>
        </p:nvSpPr>
        <p:spPr>
          <a:xfrm>
            <a:off x="2869267" y="593367"/>
            <a:ext cx="653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3F3F3"/>
              </a:buClr>
              <a:buSzPts val="1800"/>
              <a:buNone/>
              <a:defRPr sz="4800">
                <a:solidFill>
                  <a:srgbClr val="F3F3F3"/>
                </a:solidFill>
                <a:latin typeface="Roboto Condensed" panose="02000000000000000000" pitchFamily="2" charset="0"/>
                <a:ea typeface="Roboto Condensed" panose="02000000000000000000" pitchFamily="2" charset="0"/>
              </a:defRPr>
            </a:lvl1pPr>
            <a:lvl2pPr lvl="1" rtl="0">
              <a:spcBef>
                <a:spcPts val="0"/>
              </a:spcBef>
              <a:spcAft>
                <a:spcPts val="0"/>
              </a:spcAft>
              <a:buClr>
                <a:srgbClr val="F3F3F3"/>
              </a:buClr>
              <a:buSzPts val="2800"/>
              <a:buNone/>
              <a:defRPr>
                <a:solidFill>
                  <a:srgbClr val="F3F3F3"/>
                </a:solidFill>
              </a:defRPr>
            </a:lvl2pPr>
            <a:lvl3pPr lvl="2" rtl="0">
              <a:spcBef>
                <a:spcPts val="0"/>
              </a:spcBef>
              <a:spcAft>
                <a:spcPts val="0"/>
              </a:spcAft>
              <a:buClr>
                <a:srgbClr val="F3F3F3"/>
              </a:buClr>
              <a:buSzPts val="2800"/>
              <a:buNone/>
              <a:defRPr>
                <a:solidFill>
                  <a:srgbClr val="F3F3F3"/>
                </a:solidFill>
              </a:defRPr>
            </a:lvl3pPr>
            <a:lvl4pPr lvl="3" rtl="0">
              <a:spcBef>
                <a:spcPts val="0"/>
              </a:spcBef>
              <a:spcAft>
                <a:spcPts val="0"/>
              </a:spcAft>
              <a:buClr>
                <a:srgbClr val="F3F3F3"/>
              </a:buClr>
              <a:buSzPts val="2800"/>
              <a:buNone/>
              <a:defRPr>
                <a:solidFill>
                  <a:srgbClr val="F3F3F3"/>
                </a:solidFill>
              </a:defRPr>
            </a:lvl4pPr>
            <a:lvl5pPr lvl="4" rtl="0">
              <a:spcBef>
                <a:spcPts val="0"/>
              </a:spcBef>
              <a:spcAft>
                <a:spcPts val="0"/>
              </a:spcAft>
              <a:buClr>
                <a:srgbClr val="F3F3F3"/>
              </a:buClr>
              <a:buSzPts val="2800"/>
              <a:buNone/>
              <a:defRPr>
                <a:solidFill>
                  <a:srgbClr val="F3F3F3"/>
                </a:solidFill>
              </a:defRPr>
            </a:lvl5pPr>
            <a:lvl6pPr lvl="5" rtl="0">
              <a:spcBef>
                <a:spcPts val="0"/>
              </a:spcBef>
              <a:spcAft>
                <a:spcPts val="0"/>
              </a:spcAft>
              <a:buClr>
                <a:srgbClr val="F3F3F3"/>
              </a:buClr>
              <a:buSzPts val="2800"/>
              <a:buNone/>
              <a:defRPr>
                <a:solidFill>
                  <a:srgbClr val="F3F3F3"/>
                </a:solidFill>
              </a:defRPr>
            </a:lvl6pPr>
            <a:lvl7pPr lvl="6" rtl="0">
              <a:spcBef>
                <a:spcPts val="0"/>
              </a:spcBef>
              <a:spcAft>
                <a:spcPts val="0"/>
              </a:spcAft>
              <a:buClr>
                <a:srgbClr val="F3F3F3"/>
              </a:buClr>
              <a:buSzPts val="2800"/>
              <a:buNone/>
              <a:defRPr>
                <a:solidFill>
                  <a:srgbClr val="F3F3F3"/>
                </a:solidFill>
              </a:defRPr>
            </a:lvl7pPr>
            <a:lvl8pPr lvl="7" rtl="0">
              <a:spcBef>
                <a:spcPts val="0"/>
              </a:spcBef>
              <a:spcAft>
                <a:spcPts val="0"/>
              </a:spcAft>
              <a:buClr>
                <a:srgbClr val="F3F3F3"/>
              </a:buClr>
              <a:buSzPts val="2800"/>
              <a:buNone/>
              <a:defRPr>
                <a:solidFill>
                  <a:srgbClr val="F3F3F3"/>
                </a:solidFill>
              </a:defRPr>
            </a:lvl8pPr>
            <a:lvl9pPr lvl="8" rtl="0">
              <a:spcBef>
                <a:spcPts val="0"/>
              </a:spcBef>
              <a:spcAft>
                <a:spcPts val="0"/>
              </a:spcAft>
              <a:buClr>
                <a:srgbClr val="F3F3F3"/>
              </a:buClr>
              <a:buSzPts val="2800"/>
              <a:buNone/>
              <a:defRPr>
                <a:solidFill>
                  <a:srgbClr val="F3F3F3"/>
                </a:solidFill>
              </a:defRPr>
            </a:lvl9pPr>
          </a:lstStyle>
          <a:p>
            <a:endParaRPr dirty="0"/>
          </a:p>
        </p:txBody>
      </p:sp>
    </p:spTree>
    <p:extLst>
      <p:ext uri="{BB962C8B-B14F-4D97-AF65-F5344CB8AC3E}">
        <p14:creationId xmlns:p14="http://schemas.microsoft.com/office/powerpoint/2010/main" val="4028989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reserve="1">
  <p:cSld name="Main point">
    <p:bg>
      <p:bgPr>
        <a:blipFill dpi="0" rotWithShape="1">
          <a:blip r:embed="rId2">
            <a:alphaModFix amt="50000"/>
            <a:lum/>
          </a:blip>
          <a:srcRect/>
          <a:stretch>
            <a:fillRect/>
          </a:stretch>
        </a:blipFill>
        <a:effectLst/>
      </p:bgPr>
    </p:bg>
    <p:spTree>
      <p:nvGrpSpPr>
        <p:cNvPr id="1" name="Shape 33"/>
        <p:cNvGrpSpPr/>
        <p:nvPr/>
      </p:nvGrpSpPr>
      <p:grpSpPr>
        <a:xfrm>
          <a:off x="0" y="0"/>
          <a:ext cx="0" cy="0"/>
          <a:chOff x="0" y="0"/>
          <a:chExt cx="0" cy="0"/>
        </a:xfrm>
      </p:grpSpPr>
      <p:sp>
        <p:nvSpPr>
          <p:cNvPr id="34" name="Google Shape;34;p8"/>
          <p:cNvSpPr/>
          <p:nvPr/>
        </p:nvSpPr>
        <p:spPr>
          <a:xfrm flipH="1">
            <a:off x="0" y="1900"/>
            <a:ext cx="12192000" cy="6858000"/>
          </a:xfrm>
          <a:prstGeom prst="rect">
            <a:avLst/>
          </a:prstGeom>
          <a:solidFill>
            <a:srgbClr val="002060">
              <a:alpha val="7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 name="Picture 4" descr="A picture containing icon&#10;&#10;Description automatically generated">
            <a:extLst>
              <a:ext uri="{FF2B5EF4-FFF2-40B4-BE49-F238E27FC236}">
                <a16:creationId xmlns:a16="http://schemas.microsoft.com/office/drawing/2014/main" id="{4019AED3-FFF2-1469-AC88-91A68B723A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54510" y="-448015"/>
            <a:ext cx="8496979" cy="8496979"/>
          </a:xfrm>
          <a:prstGeom prst="rect">
            <a:avLst/>
          </a:prstGeom>
        </p:spPr>
      </p:pic>
      <p:sp>
        <p:nvSpPr>
          <p:cNvPr id="35" name="Google Shape;35;p8"/>
          <p:cNvSpPr txBox="1">
            <a:spLocks noGrp="1"/>
          </p:cNvSpPr>
          <p:nvPr>
            <p:ph type="ctrTitle"/>
          </p:nvPr>
        </p:nvSpPr>
        <p:spPr>
          <a:xfrm flipH="1">
            <a:off x="3979600" y="4276500"/>
            <a:ext cx="4046800" cy="90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3F3F3"/>
              </a:buClr>
              <a:buSzPts val="1800"/>
              <a:buNone/>
              <a:defRPr sz="3200" b="0">
                <a:solidFill>
                  <a:srgbClr val="F3F3F3"/>
                </a:solidFill>
                <a:latin typeface="Source Sans Pro SemiBold"/>
                <a:ea typeface="Source Sans Pro SemiBold"/>
                <a:cs typeface="Source Sans Pro SemiBold"/>
                <a:sym typeface="Source Sans Pro SemiBold"/>
              </a:defRPr>
            </a:lvl1pPr>
            <a:lvl2pPr lvl="1" algn="ctr" rtl="0">
              <a:spcBef>
                <a:spcPts val="0"/>
              </a:spcBef>
              <a:spcAft>
                <a:spcPts val="0"/>
              </a:spcAft>
              <a:buClr>
                <a:srgbClr val="F3F3F3"/>
              </a:buClr>
              <a:buSzPts val="12000"/>
              <a:buNone/>
              <a:defRPr sz="16000">
                <a:solidFill>
                  <a:srgbClr val="F3F3F3"/>
                </a:solidFill>
              </a:defRPr>
            </a:lvl2pPr>
            <a:lvl3pPr lvl="2" algn="ctr" rtl="0">
              <a:spcBef>
                <a:spcPts val="0"/>
              </a:spcBef>
              <a:spcAft>
                <a:spcPts val="0"/>
              </a:spcAft>
              <a:buClr>
                <a:srgbClr val="F3F3F3"/>
              </a:buClr>
              <a:buSzPts val="12000"/>
              <a:buNone/>
              <a:defRPr sz="16000">
                <a:solidFill>
                  <a:srgbClr val="F3F3F3"/>
                </a:solidFill>
              </a:defRPr>
            </a:lvl3pPr>
            <a:lvl4pPr lvl="3" algn="ctr" rtl="0">
              <a:spcBef>
                <a:spcPts val="0"/>
              </a:spcBef>
              <a:spcAft>
                <a:spcPts val="0"/>
              </a:spcAft>
              <a:buClr>
                <a:srgbClr val="F3F3F3"/>
              </a:buClr>
              <a:buSzPts val="12000"/>
              <a:buNone/>
              <a:defRPr sz="16000">
                <a:solidFill>
                  <a:srgbClr val="F3F3F3"/>
                </a:solidFill>
              </a:defRPr>
            </a:lvl4pPr>
            <a:lvl5pPr lvl="4" algn="ctr" rtl="0">
              <a:spcBef>
                <a:spcPts val="0"/>
              </a:spcBef>
              <a:spcAft>
                <a:spcPts val="0"/>
              </a:spcAft>
              <a:buClr>
                <a:srgbClr val="F3F3F3"/>
              </a:buClr>
              <a:buSzPts val="12000"/>
              <a:buNone/>
              <a:defRPr sz="16000">
                <a:solidFill>
                  <a:srgbClr val="F3F3F3"/>
                </a:solidFill>
              </a:defRPr>
            </a:lvl5pPr>
            <a:lvl6pPr lvl="5" algn="ctr" rtl="0">
              <a:spcBef>
                <a:spcPts val="0"/>
              </a:spcBef>
              <a:spcAft>
                <a:spcPts val="0"/>
              </a:spcAft>
              <a:buClr>
                <a:srgbClr val="F3F3F3"/>
              </a:buClr>
              <a:buSzPts val="12000"/>
              <a:buNone/>
              <a:defRPr sz="16000">
                <a:solidFill>
                  <a:srgbClr val="F3F3F3"/>
                </a:solidFill>
              </a:defRPr>
            </a:lvl6pPr>
            <a:lvl7pPr lvl="6" algn="ctr" rtl="0">
              <a:spcBef>
                <a:spcPts val="0"/>
              </a:spcBef>
              <a:spcAft>
                <a:spcPts val="0"/>
              </a:spcAft>
              <a:buClr>
                <a:srgbClr val="F3F3F3"/>
              </a:buClr>
              <a:buSzPts val="12000"/>
              <a:buNone/>
              <a:defRPr sz="16000">
                <a:solidFill>
                  <a:srgbClr val="F3F3F3"/>
                </a:solidFill>
              </a:defRPr>
            </a:lvl7pPr>
            <a:lvl8pPr lvl="7" algn="ctr" rtl="0">
              <a:spcBef>
                <a:spcPts val="0"/>
              </a:spcBef>
              <a:spcAft>
                <a:spcPts val="0"/>
              </a:spcAft>
              <a:buClr>
                <a:srgbClr val="F3F3F3"/>
              </a:buClr>
              <a:buSzPts val="12000"/>
              <a:buNone/>
              <a:defRPr sz="16000">
                <a:solidFill>
                  <a:srgbClr val="F3F3F3"/>
                </a:solidFill>
              </a:defRPr>
            </a:lvl8pPr>
            <a:lvl9pPr lvl="8" algn="ctr" rtl="0">
              <a:spcBef>
                <a:spcPts val="0"/>
              </a:spcBef>
              <a:spcAft>
                <a:spcPts val="0"/>
              </a:spcAft>
              <a:buClr>
                <a:srgbClr val="F3F3F3"/>
              </a:buClr>
              <a:buSzPts val="12000"/>
              <a:buNone/>
              <a:defRPr sz="16000">
                <a:solidFill>
                  <a:srgbClr val="F3F3F3"/>
                </a:solidFill>
              </a:defRPr>
            </a:lvl9pPr>
          </a:lstStyle>
          <a:p>
            <a:endParaRPr dirty="0"/>
          </a:p>
        </p:txBody>
      </p:sp>
      <p:sp>
        <p:nvSpPr>
          <p:cNvPr id="36" name="Google Shape;36;p8"/>
          <p:cNvSpPr txBox="1">
            <a:spLocks noGrp="1"/>
          </p:cNvSpPr>
          <p:nvPr>
            <p:ph type="subTitle" idx="1"/>
          </p:nvPr>
        </p:nvSpPr>
        <p:spPr>
          <a:xfrm flipH="1">
            <a:off x="3035599" y="2585300"/>
            <a:ext cx="6057600" cy="1691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3F3F3"/>
              </a:buClr>
              <a:buSzPts val="2400"/>
              <a:buNone/>
              <a:defRPr sz="3200">
                <a:solidFill>
                  <a:srgbClr val="F3F3F3"/>
                </a:solidFill>
              </a:defRPr>
            </a:lvl1pPr>
            <a:lvl2pPr lvl="1" algn="ctr" rtl="0">
              <a:lnSpc>
                <a:spcPct val="100000"/>
              </a:lnSpc>
              <a:spcBef>
                <a:spcPts val="0"/>
              </a:spcBef>
              <a:spcAft>
                <a:spcPts val="0"/>
              </a:spcAft>
              <a:buClr>
                <a:srgbClr val="F3F3F3"/>
              </a:buClr>
              <a:buSzPts val="1600"/>
              <a:buNone/>
              <a:defRPr sz="2133">
                <a:solidFill>
                  <a:srgbClr val="F3F3F3"/>
                </a:solidFill>
              </a:defRPr>
            </a:lvl2pPr>
            <a:lvl3pPr lvl="2" algn="ctr" rtl="0">
              <a:lnSpc>
                <a:spcPct val="100000"/>
              </a:lnSpc>
              <a:spcBef>
                <a:spcPts val="0"/>
              </a:spcBef>
              <a:spcAft>
                <a:spcPts val="0"/>
              </a:spcAft>
              <a:buClr>
                <a:srgbClr val="F3F3F3"/>
              </a:buClr>
              <a:buSzPts val="1600"/>
              <a:buNone/>
              <a:defRPr sz="2133">
                <a:solidFill>
                  <a:srgbClr val="F3F3F3"/>
                </a:solidFill>
              </a:defRPr>
            </a:lvl3pPr>
            <a:lvl4pPr lvl="3" algn="ctr" rtl="0">
              <a:lnSpc>
                <a:spcPct val="100000"/>
              </a:lnSpc>
              <a:spcBef>
                <a:spcPts val="0"/>
              </a:spcBef>
              <a:spcAft>
                <a:spcPts val="0"/>
              </a:spcAft>
              <a:buClr>
                <a:srgbClr val="F3F3F3"/>
              </a:buClr>
              <a:buSzPts val="1600"/>
              <a:buNone/>
              <a:defRPr sz="2133">
                <a:solidFill>
                  <a:srgbClr val="F3F3F3"/>
                </a:solidFill>
              </a:defRPr>
            </a:lvl4pPr>
            <a:lvl5pPr lvl="4" algn="ctr" rtl="0">
              <a:lnSpc>
                <a:spcPct val="100000"/>
              </a:lnSpc>
              <a:spcBef>
                <a:spcPts val="0"/>
              </a:spcBef>
              <a:spcAft>
                <a:spcPts val="0"/>
              </a:spcAft>
              <a:buClr>
                <a:srgbClr val="F3F3F3"/>
              </a:buClr>
              <a:buSzPts val="1600"/>
              <a:buNone/>
              <a:defRPr sz="2133">
                <a:solidFill>
                  <a:srgbClr val="F3F3F3"/>
                </a:solidFill>
              </a:defRPr>
            </a:lvl5pPr>
            <a:lvl6pPr lvl="5" algn="ctr" rtl="0">
              <a:lnSpc>
                <a:spcPct val="100000"/>
              </a:lnSpc>
              <a:spcBef>
                <a:spcPts val="0"/>
              </a:spcBef>
              <a:spcAft>
                <a:spcPts val="0"/>
              </a:spcAft>
              <a:buClr>
                <a:srgbClr val="F3F3F3"/>
              </a:buClr>
              <a:buSzPts val="1600"/>
              <a:buNone/>
              <a:defRPr sz="2133">
                <a:solidFill>
                  <a:srgbClr val="F3F3F3"/>
                </a:solidFill>
              </a:defRPr>
            </a:lvl6pPr>
            <a:lvl7pPr lvl="6" algn="ctr" rtl="0">
              <a:lnSpc>
                <a:spcPct val="100000"/>
              </a:lnSpc>
              <a:spcBef>
                <a:spcPts val="0"/>
              </a:spcBef>
              <a:spcAft>
                <a:spcPts val="0"/>
              </a:spcAft>
              <a:buClr>
                <a:srgbClr val="F3F3F3"/>
              </a:buClr>
              <a:buSzPts val="1600"/>
              <a:buNone/>
              <a:defRPr sz="2133">
                <a:solidFill>
                  <a:srgbClr val="F3F3F3"/>
                </a:solidFill>
              </a:defRPr>
            </a:lvl7pPr>
            <a:lvl8pPr lvl="7" algn="ctr" rtl="0">
              <a:lnSpc>
                <a:spcPct val="100000"/>
              </a:lnSpc>
              <a:spcBef>
                <a:spcPts val="0"/>
              </a:spcBef>
              <a:spcAft>
                <a:spcPts val="0"/>
              </a:spcAft>
              <a:buClr>
                <a:srgbClr val="F3F3F3"/>
              </a:buClr>
              <a:buSzPts val="1600"/>
              <a:buNone/>
              <a:defRPr sz="2133">
                <a:solidFill>
                  <a:srgbClr val="F3F3F3"/>
                </a:solidFill>
              </a:defRPr>
            </a:lvl8pPr>
            <a:lvl9pPr lvl="8" algn="ctr" rtl="0">
              <a:lnSpc>
                <a:spcPct val="100000"/>
              </a:lnSpc>
              <a:spcBef>
                <a:spcPts val="0"/>
              </a:spcBef>
              <a:spcAft>
                <a:spcPts val="0"/>
              </a:spcAft>
              <a:buClr>
                <a:srgbClr val="F3F3F3"/>
              </a:buClr>
              <a:buSzPts val="1600"/>
              <a:buNone/>
              <a:defRPr sz="2133">
                <a:solidFill>
                  <a:srgbClr val="F3F3F3"/>
                </a:solidFill>
              </a:defRPr>
            </a:lvl9pPr>
          </a:lstStyle>
          <a:p>
            <a:endParaRPr dirty="0"/>
          </a:p>
        </p:txBody>
      </p:sp>
    </p:spTree>
    <p:extLst>
      <p:ext uri="{BB962C8B-B14F-4D97-AF65-F5344CB8AC3E}">
        <p14:creationId xmlns:p14="http://schemas.microsoft.com/office/powerpoint/2010/main" val="1761860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bg>
      <p:bgPr>
        <a:solidFill>
          <a:srgbClr val="F3F3F3"/>
        </a:solidFill>
        <a:effectLst/>
      </p:bgPr>
    </p:bg>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959667" y="2755300"/>
            <a:ext cx="5244800" cy="24272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6400">
                <a:latin typeface="Roboto Condensed" panose="02000000000000000000" pitchFamily="2" charset="0"/>
                <a:ea typeface="Roboto Condensed" panose="02000000000000000000" pitchFamily="2" charset="0"/>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39" name="Google Shape;39;p9"/>
          <p:cNvSpPr txBox="1">
            <a:spLocks noGrp="1"/>
          </p:cNvSpPr>
          <p:nvPr>
            <p:ph type="subTitle" idx="1"/>
          </p:nvPr>
        </p:nvSpPr>
        <p:spPr>
          <a:xfrm>
            <a:off x="959667" y="5066551"/>
            <a:ext cx="3690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1867"/>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0" name="Google Shape;40;p9"/>
          <p:cNvSpPr txBox="1">
            <a:spLocks noGrp="1"/>
          </p:cNvSpPr>
          <p:nvPr>
            <p:ph type="title" idx="2" hasCustomPrompt="1"/>
          </p:nvPr>
        </p:nvSpPr>
        <p:spPr>
          <a:xfrm flipH="1">
            <a:off x="959667" y="1633400"/>
            <a:ext cx="3072400" cy="1519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600"/>
              <a:buNone/>
              <a:defRPr sz="9600">
                <a:latin typeface="Roboto Condensed" panose="02000000000000000000" pitchFamily="2" charset="0"/>
                <a:ea typeface="Roboto Condensed" panose="02000000000000000000" pitchFamily="2" charset="0"/>
              </a:defRPr>
            </a:lvl1pPr>
            <a:lvl2pPr lvl="1"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Tree>
    <p:extLst>
      <p:ext uri="{BB962C8B-B14F-4D97-AF65-F5344CB8AC3E}">
        <p14:creationId xmlns:p14="http://schemas.microsoft.com/office/powerpoint/2010/main" val="901046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reserve="1">
  <p:cSld name="Caption">
    <p:bg>
      <p:bgPr>
        <a:solidFill>
          <a:srgbClr val="002060"/>
        </a:solidFill>
        <a:effectLst/>
      </p:bgPr>
    </p:bg>
    <p:spTree>
      <p:nvGrpSpPr>
        <p:cNvPr id="1" name="Shape 41"/>
        <p:cNvGrpSpPr/>
        <p:nvPr/>
      </p:nvGrpSpPr>
      <p:grpSpPr>
        <a:xfrm>
          <a:off x="0" y="0"/>
          <a:ext cx="0" cy="0"/>
          <a:chOff x="0" y="0"/>
          <a:chExt cx="0" cy="0"/>
        </a:xfrm>
      </p:grpSpPr>
      <p:sp>
        <p:nvSpPr>
          <p:cNvPr id="42" name="Google Shape;42;p10"/>
          <p:cNvSpPr/>
          <p:nvPr/>
        </p:nvSpPr>
        <p:spPr>
          <a:xfrm flipH="1">
            <a:off x="0" y="0"/>
            <a:ext cx="12192000" cy="6858000"/>
          </a:xfrm>
          <a:prstGeom prst="rect">
            <a:avLst/>
          </a:prstGeom>
          <a:solidFill>
            <a:srgbClr val="004591">
              <a:alpha val="7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10"/>
          <p:cNvSpPr txBox="1">
            <a:spLocks noGrp="1"/>
          </p:cNvSpPr>
          <p:nvPr>
            <p:ph type="title"/>
          </p:nvPr>
        </p:nvSpPr>
        <p:spPr>
          <a:xfrm>
            <a:off x="1476200" y="748567"/>
            <a:ext cx="9239600" cy="509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6400">
                <a:solidFill>
                  <a:srgbClr val="F3F3F3"/>
                </a:solidFill>
                <a:latin typeface="Roboto Condensed" panose="02000000000000000000" pitchFamily="2" charset="0"/>
                <a:ea typeface="Roboto Condensed" panose="02000000000000000000" pitchFamily="2" charset="0"/>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dirty="0"/>
          </a:p>
        </p:txBody>
      </p:sp>
    </p:spTree>
    <p:extLst>
      <p:ext uri="{BB962C8B-B14F-4D97-AF65-F5344CB8AC3E}">
        <p14:creationId xmlns:p14="http://schemas.microsoft.com/office/powerpoint/2010/main" val="785444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reserve="1">
  <p:cSld name="Big number">
    <p:bg>
      <p:bgPr>
        <a:solidFill>
          <a:srgbClr val="F3F3F3"/>
        </a:solidFill>
        <a:effectLst/>
      </p:bgPr>
    </p:bg>
    <p:spTree>
      <p:nvGrpSpPr>
        <p:cNvPr id="1" name="Shape 44"/>
        <p:cNvGrpSpPr/>
        <p:nvPr/>
      </p:nvGrpSpPr>
      <p:grpSpPr>
        <a:xfrm>
          <a:off x="0" y="0"/>
          <a:ext cx="0" cy="0"/>
          <a:chOff x="0" y="0"/>
          <a:chExt cx="0" cy="0"/>
        </a:xfrm>
      </p:grpSpPr>
      <p:sp>
        <p:nvSpPr>
          <p:cNvPr id="45" name="Google Shape;45;p11"/>
          <p:cNvSpPr/>
          <p:nvPr/>
        </p:nvSpPr>
        <p:spPr>
          <a:xfrm flipH="1">
            <a:off x="0" y="0"/>
            <a:ext cx="12395200" cy="6858000"/>
          </a:xfrm>
          <a:prstGeom prst="rect">
            <a:avLst/>
          </a:prstGeom>
          <a:solidFill>
            <a:srgbClr val="002060">
              <a:alpha val="7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11"/>
          <p:cNvSpPr txBox="1">
            <a:spLocks noGrp="1"/>
          </p:cNvSpPr>
          <p:nvPr>
            <p:ph type="title" hasCustomPrompt="1"/>
          </p:nvPr>
        </p:nvSpPr>
        <p:spPr>
          <a:xfrm>
            <a:off x="959667" y="1491233"/>
            <a:ext cx="102728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F3F3F3"/>
              </a:buClr>
              <a:buSzPts val="12000"/>
              <a:buNone/>
              <a:defRPr sz="12800">
                <a:solidFill>
                  <a:srgbClr val="F3F3F3"/>
                </a:solidFill>
                <a:latin typeface="Roboto Condensed" panose="02000000000000000000" pitchFamily="2" charset="0"/>
                <a:ea typeface="Roboto Condensed" panose="02000000000000000000" pitchFamily="2" charset="0"/>
              </a:defRPr>
            </a:lvl1pPr>
            <a:lvl2pPr lvl="1" algn="ctr">
              <a:spcBef>
                <a:spcPts val="0"/>
              </a:spcBef>
              <a:spcAft>
                <a:spcPts val="0"/>
              </a:spcAft>
              <a:buClr>
                <a:srgbClr val="F3F3F3"/>
              </a:buClr>
              <a:buSzPts val="12000"/>
              <a:buNone/>
              <a:defRPr sz="16000">
                <a:solidFill>
                  <a:srgbClr val="F3F3F3"/>
                </a:solidFill>
              </a:defRPr>
            </a:lvl2pPr>
            <a:lvl3pPr lvl="2" algn="ctr">
              <a:spcBef>
                <a:spcPts val="0"/>
              </a:spcBef>
              <a:spcAft>
                <a:spcPts val="0"/>
              </a:spcAft>
              <a:buClr>
                <a:srgbClr val="F3F3F3"/>
              </a:buClr>
              <a:buSzPts val="12000"/>
              <a:buNone/>
              <a:defRPr sz="16000">
                <a:solidFill>
                  <a:srgbClr val="F3F3F3"/>
                </a:solidFill>
              </a:defRPr>
            </a:lvl3pPr>
            <a:lvl4pPr lvl="3" algn="ctr">
              <a:spcBef>
                <a:spcPts val="0"/>
              </a:spcBef>
              <a:spcAft>
                <a:spcPts val="0"/>
              </a:spcAft>
              <a:buClr>
                <a:srgbClr val="F3F3F3"/>
              </a:buClr>
              <a:buSzPts val="12000"/>
              <a:buNone/>
              <a:defRPr sz="16000">
                <a:solidFill>
                  <a:srgbClr val="F3F3F3"/>
                </a:solidFill>
              </a:defRPr>
            </a:lvl4pPr>
            <a:lvl5pPr lvl="4" algn="ctr">
              <a:spcBef>
                <a:spcPts val="0"/>
              </a:spcBef>
              <a:spcAft>
                <a:spcPts val="0"/>
              </a:spcAft>
              <a:buClr>
                <a:srgbClr val="F3F3F3"/>
              </a:buClr>
              <a:buSzPts val="12000"/>
              <a:buNone/>
              <a:defRPr sz="16000">
                <a:solidFill>
                  <a:srgbClr val="F3F3F3"/>
                </a:solidFill>
              </a:defRPr>
            </a:lvl5pPr>
            <a:lvl6pPr lvl="5" algn="ctr">
              <a:spcBef>
                <a:spcPts val="0"/>
              </a:spcBef>
              <a:spcAft>
                <a:spcPts val="0"/>
              </a:spcAft>
              <a:buClr>
                <a:srgbClr val="F3F3F3"/>
              </a:buClr>
              <a:buSzPts val="12000"/>
              <a:buNone/>
              <a:defRPr sz="16000">
                <a:solidFill>
                  <a:srgbClr val="F3F3F3"/>
                </a:solidFill>
              </a:defRPr>
            </a:lvl6pPr>
            <a:lvl7pPr lvl="6" algn="ctr">
              <a:spcBef>
                <a:spcPts val="0"/>
              </a:spcBef>
              <a:spcAft>
                <a:spcPts val="0"/>
              </a:spcAft>
              <a:buClr>
                <a:srgbClr val="F3F3F3"/>
              </a:buClr>
              <a:buSzPts val="12000"/>
              <a:buNone/>
              <a:defRPr sz="16000">
                <a:solidFill>
                  <a:srgbClr val="F3F3F3"/>
                </a:solidFill>
              </a:defRPr>
            </a:lvl7pPr>
            <a:lvl8pPr lvl="7" algn="ctr">
              <a:spcBef>
                <a:spcPts val="0"/>
              </a:spcBef>
              <a:spcAft>
                <a:spcPts val="0"/>
              </a:spcAft>
              <a:buClr>
                <a:srgbClr val="F3F3F3"/>
              </a:buClr>
              <a:buSzPts val="12000"/>
              <a:buNone/>
              <a:defRPr sz="16000">
                <a:solidFill>
                  <a:srgbClr val="F3F3F3"/>
                </a:solidFill>
              </a:defRPr>
            </a:lvl8pPr>
            <a:lvl9pPr lvl="8" algn="ctr">
              <a:spcBef>
                <a:spcPts val="0"/>
              </a:spcBef>
              <a:spcAft>
                <a:spcPts val="0"/>
              </a:spcAft>
              <a:buClr>
                <a:srgbClr val="F3F3F3"/>
              </a:buClr>
              <a:buSzPts val="12000"/>
              <a:buNone/>
              <a:defRPr sz="16000">
                <a:solidFill>
                  <a:srgbClr val="F3F3F3"/>
                </a:solidFill>
              </a:defRPr>
            </a:lvl9pPr>
          </a:lstStyle>
          <a:p>
            <a:r>
              <a:rPr dirty="0"/>
              <a:t>xx%</a:t>
            </a:r>
          </a:p>
        </p:txBody>
      </p:sp>
      <p:sp>
        <p:nvSpPr>
          <p:cNvPr id="47" name="Google Shape;47;p11"/>
          <p:cNvSpPr txBox="1">
            <a:spLocks noGrp="1"/>
          </p:cNvSpPr>
          <p:nvPr>
            <p:ph type="body" idx="1"/>
          </p:nvPr>
        </p:nvSpPr>
        <p:spPr>
          <a:xfrm>
            <a:off x="1451667" y="4202967"/>
            <a:ext cx="9288800" cy="671200"/>
          </a:xfrm>
          <a:prstGeom prst="rect">
            <a:avLst/>
          </a:prstGeom>
        </p:spPr>
        <p:txBody>
          <a:bodyPr spcFirstLastPara="1" wrap="square" lIns="91425" tIns="91425" rIns="91425" bIns="91425" anchor="t" anchorCtr="0">
            <a:noAutofit/>
          </a:bodyPr>
          <a:lstStyle>
            <a:lvl1pPr marL="609585" lvl="0" indent="-406390" algn="ctr">
              <a:spcBef>
                <a:spcPts val="0"/>
              </a:spcBef>
              <a:spcAft>
                <a:spcPts val="0"/>
              </a:spcAft>
              <a:buClr>
                <a:srgbClr val="F3F3F3"/>
              </a:buClr>
              <a:buSzPts val="1200"/>
              <a:buChar char="●"/>
              <a:defRPr sz="1867">
                <a:solidFill>
                  <a:srgbClr val="F3F3F3"/>
                </a:solidFill>
              </a:defRPr>
            </a:lvl1pPr>
            <a:lvl2pPr marL="1219170" lvl="1" indent="-406390" algn="ctr">
              <a:spcBef>
                <a:spcPts val="2133"/>
              </a:spcBef>
              <a:spcAft>
                <a:spcPts val="0"/>
              </a:spcAft>
              <a:buClr>
                <a:srgbClr val="F3F3F3"/>
              </a:buClr>
              <a:buSzPts val="1200"/>
              <a:buChar char="○"/>
              <a:defRPr>
                <a:solidFill>
                  <a:srgbClr val="F3F3F3"/>
                </a:solidFill>
              </a:defRPr>
            </a:lvl2pPr>
            <a:lvl3pPr marL="1828754" lvl="2" indent="-406390" algn="ctr">
              <a:spcBef>
                <a:spcPts val="2133"/>
              </a:spcBef>
              <a:spcAft>
                <a:spcPts val="0"/>
              </a:spcAft>
              <a:buClr>
                <a:srgbClr val="F3F3F3"/>
              </a:buClr>
              <a:buSzPts val="1200"/>
              <a:buChar char="■"/>
              <a:defRPr>
                <a:solidFill>
                  <a:srgbClr val="F3F3F3"/>
                </a:solidFill>
              </a:defRPr>
            </a:lvl3pPr>
            <a:lvl4pPr marL="2438339" lvl="3" indent="-406390" algn="ctr">
              <a:spcBef>
                <a:spcPts val="2133"/>
              </a:spcBef>
              <a:spcAft>
                <a:spcPts val="0"/>
              </a:spcAft>
              <a:buClr>
                <a:srgbClr val="F3F3F3"/>
              </a:buClr>
              <a:buSzPts val="1200"/>
              <a:buChar char="●"/>
              <a:defRPr>
                <a:solidFill>
                  <a:srgbClr val="F3F3F3"/>
                </a:solidFill>
              </a:defRPr>
            </a:lvl4pPr>
            <a:lvl5pPr marL="3047924" lvl="4" indent="-406390" algn="ctr">
              <a:spcBef>
                <a:spcPts val="2133"/>
              </a:spcBef>
              <a:spcAft>
                <a:spcPts val="0"/>
              </a:spcAft>
              <a:buClr>
                <a:srgbClr val="F3F3F3"/>
              </a:buClr>
              <a:buSzPts val="1200"/>
              <a:buChar char="○"/>
              <a:defRPr>
                <a:solidFill>
                  <a:srgbClr val="F3F3F3"/>
                </a:solidFill>
              </a:defRPr>
            </a:lvl5pPr>
            <a:lvl6pPr marL="3657509" lvl="5" indent="-406390" algn="ctr">
              <a:spcBef>
                <a:spcPts val="2133"/>
              </a:spcBef>
              <a:spcAft>
                <a:spcPts val="0"/>
              </a:spcAft>
              <a:buClr>
                <a:srgbClr val="F3F3F3"/>
              </a:buClr>
              <a:buSzPts val="1200"/>
              <a:buChar char="■"/>
              <a:defRPr>
                <a:solidFill>
                  <a:srgbClr val="F3F3F3"/>
                </a:solidFill>
              </a:defRPr>
            </a:lvl6pPr>
            <a:lvl7pPr marL="4267093" lvl="6" indent="-406390" algn="ctr">
              <a:spcBef>
                <a:spcPts val="2133"/>
              </a:spcBef>
              <a:spcAft>
                <a:spcPts val="0"/>
              </a:spcAft>
              <a:buClr>
                <a:srgbClr val="F3F3F3"/>
              </a:buClr>
              <a:buSzPts val="1200"/>
              <a:buChar char="●"/>
              <a:defRPr>
                <a:solidFill>
                  <a:srgbClr val="F3F3F3"/>
                </a:solidFill>
              </a:defRPr>
            </a:lvl7pPr>
            <a:lvl8pPr marL="4876678" lvl="7" indent="-406390" algn="ctr">
              <a:spcBef>
                <a:spcPts val="2133"/>
              </a:spcBef>
              <a:spcAft>
                <a:spcPts val="0"/>
              </a:spcAft>
              <a:buClr>
                <a:srgbClr val="F3F3F3"/>
              </a:buClr>
              <a:buSzPts val="1200"/>
              <a:buChar char="○"/>
              <a:defRPr>
                <a:solidFill>
                  <a:srgbClr val="F3F3F3"/>
                </a:solidFill>
              </a:defRPr>
            </a:lvl8pPr>
            <a:lvl9pPr marL="5486263" lvl="8" indent="-406390" algn="ctr">
              <a:spcBef>
                <a:spcPts val="2133"/>
              </a:spcBef>
              <a:spcAft>
                <a:spcPts val="2133"/>
              </a:spcAft>
              <a:buClr>
                <a:srgbClr val="F3F3F3"/>
              </a:buClr>
              <a:buSzPts val="1200"/>
              <a:buChar char="■"/>
              <a:defRPr>
                <a:solidFill>
                  <a:srgbClr val="F3F3F3"/>
                </a:solidFill>
              </a:defRPr>
            </a:lvl9pPr>
          </a:lstStyle>
          <a:p>
            <a:endParaRPr/>
          </a:p>
        </p:txBody>
      </p:sp>
    </p:spTree>
    <p:extLst>
      <p:ext uri="{BB962C8B-B14F-4D97-AF65-F5344CB8AC3E}">
        <p14:creationId xmlns:p14="http://schemas.microsoft.com/office/powerpoint/2010/main" val="522442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5200" y="212942"/>
            <a:ext cx="9604011" cy="1205014"/>
          </a:xfrm>
          <a:prstGeom prst="rect">
            <a:avLst/>
          </a:prstGeom>
        </p:spPr>
        <p:txBody>
          <a:bodyPr lIns="0" tIns="46800" rIns="90000" bIns="0" anchor="b" anchorCtr="0"/>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475989" y="1594338"/>
            <a:ext cx="11224011" cy="4582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5989" y="6356350"/>
            <a:ext cx="1548000" cy="360000"/>
          </a:xfrm>
        </p:spPr>
        <p:txBody>
          <a:bodyPr/>
          <a:lstStyle/>
          <a:p>
            <a:fld id="{3BF6E71C-F0E3-48E9-BDAB-FC58F0AEF7FE}" type="datetimeFigureOut">
              <a:rPr lang="en-GB" smtClean="0"/>
              <a:t>03/08/2022</a:t>
            </a:fld>
            <a:endParaRPr lang="en-GB"/>
          </a:p>
        </p:txBody>
      </p:sp>
      <p:sp>
        <p:nvSpPr>
          <p:cNvPr id="5" name="Footer Placeholder 4"/>
          <p:cNvSpPr>
            <a:spLocks noGrp="1"/>
          </p:cNvSpPr>
          <p:nvPr>
            <p:ph type="ftr" sz="quarter" idx="11"/>
          </p:nvPr>
        </p:nvSpPr>
        <p:spPr>
          <a:xfrm>
            <a:off x="2271994" y="6357600"/>
            <a:ext cx="7560000" cy="360000"/>
          </a:xfrm>
        </p:spPr>
        <p:txBody>
          <a:bodyPr/>
          <a:lstStyle/>
          <a:p>
            <a:endParaRPr lang="en-GB"/>
          </a:p>
        </p:txBody>
      </p:sp>
      <p:sp>
        <p:nvSpPr>
          <p:cNvPr id="6" name="Slide Number Placeholder 5"/>
          <p:cNvSpPr>
            <a:spLocks noGrp="1"/>
          </p:cNvSpPr>
          <p:nvPr>
            <p:ph type="sldNum" sz="quarter" idx="12"/>
          </p:nvPr>
        </p:nvSpPr>
        <p:spPr>
          <a:xfrm>
            <a:off x="10080000" y="6356350"/>
            <a:ext cx="1620000" cy="360000"/>
          </a:xfrm>
        </p:spPr>
        <p:txBody>
          <a:bodyPr/>
          <a:lstStyle/>
          <a:p>
            <a:fld id="{66376AB0-2903-4AA6-A092-793C537B0930}" type="slidenum">
              <a:rPr lang="en-GB" smtClean="0"/>
              <a:t>‹#›</a:t>
            </a:fld>
            <a:endParaRPr lang="en-GB"/>
          </a:p>
        </p:txBody>
      </p:sp>
    </p:spTree>
    <p:extLst>
      <p:ext uri="{BB962C8B-B14F-4D97-AF65-F5344CB8AC3E}">
        <p14:creationId xmlns:p14="http://schemas.microsoft.com/office/powerpoint/2010/main" val="1626423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F3F3F3"/>
        </a:solidFill>
        <a:effectLst/>
      </p:bgPr>
    </p:bg>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4062134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genda" preserve="1">
  <p:cSld name="Agenda">
    <p:bg>
      <p:bgPr>
        <a:solidFill>
          <a:srgbClr val="F3F3F3"/>
        </a:solidFill>
        <a:effectLst/>
      </p:bgPr>
    </p:bg>
    <p:spTree>
      <p:nvGrpSpPr>
        <p:cNvPr id="1" name="Shape 49"/>
        <p:cNvGrpSpPr/>
        <p:nvPr/>
      </p:nvGrpSpPr>
      <p:grpSpPr>
        <a:xfrm>
          <a:off x="0" y="0"/>
          <a:ext cx="0" cy="0"/>
          <a:chOff x="0" y="0"/>
          <a:chExt cx="0" cy="0"/>
        </a:xfrm>
      </p:grpSpPr>
      <p:sp>
        <p:nvSpPr>
          <p:cNvPr id="50" name="Google Shape;50;p13"/>
          <p:cNvSpPr/>
          <p:nvPr/>
        </p:nvSpPr>
        <p:spPr>
          <a:xfrm flipH="1">
            <a:off x="167" y="-10033"/>
            <a:ext cx="12192000" cy="6858000"/>
          </a:xfrm>
          <a:prstGeom prst="rect">
            <a:avLst/>
          </a:prstGeom>
          <a:solidFill>
            <a:srgbClr val="002060">
              <a:alpha val="7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F3F3F3"/>
              </a:solidFill>
            </a:endParaRPr>
          </a:p>
        </p:txBody>
      </p:sp>
      <p:sp>
        <p:nvSpPr>
          <p:cNvPr id="51" name="Google Shape;51;p13"/>
          <p:cNvSpPr txBox="1">
            <a:spLocks noGrp="1"/>
          </p:cNvSpPr>
          <p:nvPr>
            <p:ph type="title" hasCustomPrompt="1"/>
          </p:nvPr>
        </p:nvSpPr>
        <p:spPr>
          <a:xfrm flipH="1">
            <a:off x="959665" y="1806267"/>
            <a:ext cx="2534800" cy="717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rgbClr val="F3F3F3"/>
                </a:solidFill>
                <a:latin typeface="Roboto Condensed" panose="02000000000000000000" pitchFamily="2" charset="0"/>
                <a:ea typeface="Roboto Condensed" panose="02000000000000000000" pitchFamily="2" charset="0"/>
              </a:defRPr>
            </a:lvl1pPr>
            <a:lvl2pPr lvl="1"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2" name="Google Shape;52;p13"/>
          <p:cNvSpPr txBox="1">
            <a:spLocks noGrp="1"/>
          </p:cNvSpPr>
          <p:nvPr>
            <p:ph type="subTitle" idx="1"/>
          </p:nvPr>
        </p:nvSpPr>
        <p:spPr>
          <a:xfrm>
            <a:off x="959663" y="2566300"/>
            <a:ext cx="2534800" cy="4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rgbClr val="F3F3F3"/>
                </a:solidFill>
                <a:latin typeface="Roboto Medium"/>
                <a:ea typeface="Roboto Medium"/>
                <a:cs typeface="Roboto Medium"/>
                <a:sym typeface="Roboto Medium"/>
              </a:defRPr>
            </a:lvl1pPr>
            <a:lvl2pPr lvl="1"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2pPr>
            <a:lvl3pPr lvl="2"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3pPr>
            <a:lvl4pPr lvl="3"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4pPr>
            <a:lvl5pPr lvl="4"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5pPr>
            <a:lvl6pPr lvl="5"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6pPr>
            <a:lvl7pPr lvl="6"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7pPr>
            <a:lvl8pPr lvl="7"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8pPr>
            <a:lvl9pPr lvl="8" rtl="0">
              <a:lnSpc>
                <a:spcPct val="100000"/>
              </a:lnSpc>
              <a:spcBef>
                <a:spcPts val="2133"/>
              </a:spcBef>
              <a:spcAft>
                <a:spcPts val="2133"/>
              </a:spcAft>
              <a:buNone/>
              <a:defRPr sz="1867">
                <a:solidFill>
                  <a:srgbClr val="F3F3F3"/>
                </a:solidFill>
                <a:latin typeface="Roboto Medium"/>
                <a:ea typeface="Roboto Medium"/>
                <a:cs typeface="Roboto Medium"/>
                <a:sym typeface="Roboto Medium"/>
              </a:defRPr>
            </a:lvl9pPr>
          </a:lstStyle>
          <a:p>
            <a:endParaRPr/>
          </a:p>
        </p:txBody>
      </p:sp>
      <p:sp>
        <p:nvSpPr>
          <p:cNvPr id="53" name="Google Shape;53;p13"/>
          <p:cNvSpPr txBox="1">
            <a:spLocks noGrp="1"/>
          </p:cNvSpPr>
          <p:nvPr>
            <p:ph type="subTitle" idx="2"/>
          </p:nvPr>
        </p:nvSpPr>
        <p:spPr>
          <a:xfrm>
            <a:off x="959667" y="3027100"/>
            <a:ext cx="2534800" cy="92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F3F3F3"/>
                </a:solidFill>
              </a:defRPr>
            </a:lvl1pPr>
            <a:lvl2pPr lvl="1" rtl="0">
              <a:lnSpc>
                <a:spcPct val="100000"/>
              </a:lnSpc>
              <a:spcBef>
                <a:spcPts val="2133"/>
              </a:spcBef>
              <a:spcAft>
                <a:spcPts val="0"/>
              </a:spcAft>
              <a:buNone/>
              <a:defRPr>
                <a:solidFill>
                  <a:srgbClr val="F3F3F3"/>
                </a:solidFill>
              </a:defRPr>
            </a:lvl2pPr>
            <a:lvl3pPr lvl="2" rtl="0">
              <a:lnSpc>
                <a:spcPct val="100000"/>
              </a:lnSpc>
              <a:spcBef>
                <a:spcPts val="2133"/>
              </a:spcBef>
              <a:spcAft>
                <a:spcPts val="0"/>
              </a:spcAft>
              <a:buNone/>
              <a:defRPr>
                <a:solidFill>
                  <a:srgbClr val="F3F3F3"/>
                </a:solidFill>
              </a:defRPr>
            </a:lvl3pPr>
            <a:lvl4pPr lvl="3" rtl="0">
              <a:lnSpc>
                <a:spcPct val="100000"/>
              </a:lnSpc>
              <a:spcBef>
                <a:spcPts val="2133"/>
              </a:spcBef>
              <a:spcAft>
                <a:spcPts val="0"/>
              </a:spcAft>
              <a:buNone/>
              <a:defRPr>
                <a:solidFill>
                  <a:srgbClr val="F3F3F3"/>
                </a:solidFill>
              </a:defRPr>
            </a:lvl4pPr>
            <a:lvl5pPr lvl="4" rtl="0">
              <a:lnSpc>
                <a:spcPct val="100000"/>
              </a:lnSpc>
              <a:spcBef>
                <a:spcPts val="2133"/>
              </a:spcBef>
              <a:spcAft>
                <a:spcPts val="0"/>
              </a:spcAft>
              <a:buNone/>
              <a:defRPr>
                <a:solidFill>
                  <a:srgbClr val="F3F3F3"/>
                </a:solidFill>
              </a:defRPr>
            </a:lvl5pPr>
            <a:lvl6pPr lvl="5" rtl="0">
              <a:lnSpc>
                <a:spcPct val="100000"/>
              </a:lnSpc>
              <a:spcBef>
                <a:spcPts val="2133"/>
              </a:spcBef>
              <a:spcAft>
                <a:spcPts val="0"/>
              </a:spcAft>
              <a:buNone/>
              <a:defRPr>
                <a:solidFill>
                  <a:srgbClr val="F3F3F3"/>
                </a:solidFill>
              </a:defRPr>
            </a:lvl6pPr>
            <a:lvl7pPr lvl="6" rtl="0">
              <a:lnSpc>
                <a:spcPct val="100000"/>
              </a:lnSpc>
              <a:spcBef>
                <a:spcPts val="2133"/>
              </a:spcBef>
              <a:spcAft>
                <a:spcPts val="0"/>
              </a:spcAft>
              <a:buNone/>
              <a:defRPr>
                <a:solidFill>
                  <a:srgbClr val="F3F3F3"/>
                </a:solidFill>
              </a:defRPr>
            </a:lvl7pPr>
            <a:lvl8pPr lvl="7" rtl="0">
              <a:lnSpc>
                <a:spcPct val="100000"/>
              </a:lnSpc>
              <a:spcBef>
                <a:spcPts val="2133"/>
              </a:spcBef>
              <a:spcAft>
                <a:spcPts val="0"/>
              </a:spcAft>
              <a:buNone/>
              <a:defRPr>
                <a:solidFill>
                  <a:srgbClr val="F3F3F3"/>
                </a:solidFill>
              </a:defRPr>
            </a:lvl8pPr>
            <a:lvl9pPr lvl="8" rtl="0">
              <a:lnSpc>
                <a:spcPct val="100000"/>
              </a:lnSpc>
              <a:spcBef>
                <a:spcPts val="2133"/>
              </a:spcBef>
              <a:spcAft>
                <a:spcPts val="2133"/>
              </a:spcAft>
              <a:buNone/>
              <a:defRPr>
                <a:solidFill>
                  <a:srgbClr val="F3F3F3"/>
                </a:solidFill>
              </a:defRPr>
            </a:lvl9pPr>
          </a:lstStyle>
          <a:p>
            <a:endParaRPr/>
          </a:p>
        </p:txBody>
      </p:sp>
      <p:sp>
        <p:nvSpPr>
          <p:cNvPr id="54" name="Google Shape;54;p13"/>
          <p:cNvSpPr txBox="1">
            <a:spLocks noGrp="1"/>
          </p:cNvSpPr>
          <p:nvPr>
            <p:ph type="title" idx="3" hasCustomPrompt="1"/>
          </p:nvPr>
        </p:nvSpPr>
        <p:spPr>
          <a:xfrm flipH="1">
            <a:off x="4828599" y="1806267"/>
            <a:ext cx="2534800" cy="717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rgbClr val="F3F3F3"/>
                </a:solidFill>
                <a:latin typeface="Roboto Condensed" panose="02000000000000000000" pitchFamily="2" charset="0"/>
                <a:ea typeface="Roboto Condensed" panose="02000000000000000000" pitchFamily="2" charset="0"/>
              </a:defRPr>
            </a:lvl1pPr>
            <a:lvl2pPr lvl="1"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55" name="Google Shape;55;p13"/>
          <p:cNvSpPr txBox="1">
            <a:spLocks noGrp="1"/>
          </p:cNvSpPr>
          <p:nvPr>
            <p:ph type="subTitle" idx="4"/>
          </p:nvPr>
        </p:nvSpPr>
        <p:spPr>
          <a:xfrm>
            <a:off x="4828596" y="2566300"/>
            <a:ext cx="2534800" cy="4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rgbClr val="F3F3F3"/>
                </a:solidFill>
                <a:latin typeface="Roboto Medium"/>
                <a:ea typeface="Roboto Medium"/>
                <a:cs typeface="Roboto Medium"/>
                <a:sym typeface="Roboto Medium"/>
              </a:defRPr>
            </a:lvl1pPr>
            <a:lvl2pPr lvl="1"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2pPr>
            <a:lvl3pPr lvl="2"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3pPr>
            <a:lvl4pPr lvl="3"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4pPr>
            <a:lvl5pPr lvl="4"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5pPr>
            <a:lvl6pPr lvl="5"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6pPr>
            <a:lvl7pPr lvl="6"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7pPr>
            <a:lvl8pPr lvl="7"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8pPr>
            <a:lvl9pPr lvl="8" rtl="0">
              <a:lnSpc>
                <a:spcPct val="100000"/>
              </a:lnSpc>
              <a:spcBef>
                <a:spcPts val="2133"/>
              </a:spcBef>
              <a:spcAft>
                <a:spcPts val="2133"/>
              </a:spcAft>
              <a:buNone/>
              <a:defRPr sz="1867">
                <a:solidFill>
                  <a:srgbClr val="F3F3F3"/>
                </a:solidFill>
                <a:latin typeface="Roboto Medium"/>
                <a:ea typeface="Roboto Medium"/>
                <a:cs typeface="Roboto Medium"/>
                <a:sym typeface="Roboto Medium"/>
              </a:defRPr>
            </a:lvl9pPr>
          </a:lstStyle>
          <a:p>
            <a:endParaRPr/>
          </a:p>
        </p:txBody>
      </p:sp>
      <p:sp>
        <p:nvSpPr>
          <p:cNvPr id="56" name="Google Shape;56;p13"/>
          <p:cNvSpPr txBox="1">
            <a:spLocks noGrp="1"/>
          </p:cNvSpPr>
          <p:nvPr>
            <p:ph type="subTitle" idx="5"/>
          </p:nvPr>
        </p:nvSpPr>
        <p:spPr>
          <a:xfrm>
            <a:off x="4828600" y="3027100"/>
            <a:ext cx="2534800" cy="92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F3F3F3"/>
                </a:solidFill>
              </a:defRPr>
            </a:lvl1pPr>
            <a:lvl2pPr lvl="1" rtl="0">
              <a:lnSpc>
                <a:spcPct val="100000"/>
              </a:lnSpc>
              <a:spcBef>
                <a:spcPts val="2133"/>
              </a:spcBef>
              <a:spcAft>
                <a:spcPts val="0"/>
              </a:spcAft>
              <a:buNone/>
              <a:defRPr>
                <a:solidFill>
                  <a:srgbClr val="F3F3F3"/>
                </a:solidFill>
              </a:defRPr>
            </a:lvl2pPr>
            <a:lvl3pPr lvl="2" rtl="0">
              <a:lnSpc>
                <a:spcPct val="100000"/>
              </a:lnSpc>
              <a:spcBef>
                <a:spcPts val="2133"/>
              </a:spcBef>
              <a:spcAft>
                <a:spcPts val="0"/>
              </a:spcAft>
              <a:buNone/>
              <a:defRPr>
                <a:solidFill>
                  <a:srgbClr val="F3F3F3"/>
                </a:solidFill>
              </a:defRPr>
            </a:lvl3pPr>
            <a:lvl4pPr lvl="3" rtl="0">
              <a:lnSpc>
                <a:spcPct val="100000"/>
              </a:lnSpc>
              <a:spcBef>
                <a:spcPts val="2133"/>
              </a:spcBef>
              <a:spcAft>
                <a:spcPts val="0"/>
              </a:spcAft>
              <a:buNone/>
              <a:defRPr>
                <a:solidFill>
                  <a:srgbClr val="F3F3F3"/>
                </a:solidFill>
              </a:defRPr>
            </a:lvl4pPr>
            <a:lvl5pPr lvl="4" rtl="0">
              <a:lnSpc>
                <a:spcPct val="100000"/>
              </a:lnSpc>
              <a:spcBef>
                <a:spcPts val="2133"/>
              </a:spcBef>
              <a:spcAft>
                <a:spcPts val="0"/>
              </a:spcAft>
              <a:buNone/>
              <a:defRPr>
                <a:solidFill>
                  <a:srgbClr val="F3F3F3"/>
                </a:solidFill>
              </a:defRPr>
            </a:lvl5pPr>
            <a:lvl6pPr lvl="5" rtl="0">
              <a:lnSpc>
                <a:spcPct val="100000"/>
              </a:lnSpc>
              <a:spcBef>
                <a:spcPts val="2133"/>
              </a:spcBef>
              <a:spcAft>
                <a:spcPts val="0"/>
              </a:spcAft>
              <a:buNone/>
              <a:defRPr>
                <a:solidFill>
                  <a:srgbClr val="F3F3F3"/>
                </a:solidFill>
              </a:defRPr>
            </a:lvl6pPr>
            <a:lvl7pPr lvl="6" rtl="0">
              <a:lnSpc>
                <a:spcPct val="100000"/>
              </a:lnSpc>
              <a:spcBef>
                <a:spcPts val="2133"/>
              </a:spcBef>
              <a:spcAft>
                <a:spcPts val="0"/>
              </a:spcAft>
              <a:buNone/>
              <a:defRPr>
                <a:solidFill>
                  <a:srgbClr val="F3F3F3"/>
                </a:solidFill>
              </a:defRPr>
            </a:lvl7pPr>
            <a:lvl8pPr lvl="7" rtl="0">
              <a:lnSpc>
                <a:spcPct val="100000"/>
              </a:lnSpc>
              <a:spcBef>
                <a:spcPts val="2133"/>
              </a:spcBef>
              <a:spcAft>
                <a:spcPts val="0"/>
              </a:spcAft>
              <a:buNone/>
              <a:defRPr>
                <a:solidFill>
                  <a:srgbClr val="F3F3F3"/>
                </a:solidFill>
              </a:defRPr>
            </a:lvl8pPr>
            <a:lvl9pPr lvl="8" rtl="0">
              <a:lnSpc>
                <a:spcPct val="100000"/>
              </a:lnSpc>
              <a:spcBef>
                <a:spcPts val="2133"/>
              </a:spcBef>
              <a:spcAft>
                <a:spcPts val="2133"/>
              </a:spcAft>
              <a:buNone/>
              <a:defRPr>
                <a:solidFill>
                  <a:srgbClr val="F3F3F3"/>
                </a:solidFill>
              </a:defRPr>
            </a:lvl9pPr>
          </a:lstStyle>
          <a:p>
            <a:endParaRPr/>
          </a:p>
        </p:txBody>
      </p:sp>
      <p:sp>
        <p:nvSpPr>
          <p:cNvPr id="57" name="Google Shape;57;p13"/>
          <p:cNvSpPr txBox="1">
            <a:spLocks noGrp="1"/>
          </p:cNvSpPr>
          <p:nvPr>
            <p:ph type="title" idx="6" hasCustomPrompt="1"/>
          </p:nvPr>
        </p:nvSpPr>
        <p:spPr>
          <a:xfrm flipH="1">
            <a:off x="8697532" y="1806267"/>
            <a:ext cx="2534800" cy="717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rgbClr val="F3F3F3"/>
                </a:solidFill>
                <a:latin typeface="Roboto Condensed" panose="02000000000000000000" pitchFamily="2" charset="0"/>
                <a:ea typeface="Roboto Condensed" panose="02000000000000000000" pitchFamily="2" charset="0"/>
              </a:defRPr>
            </a:lvl1pPr>
            <a:lvl2pPr lvl="1"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8" name="Google Shape;58;p13"/>
          <p:cNvSpPr txBox="1">
            <a:spLocks noGrp="1"/>
          </p:cNvSpPr>
          <p:nvPr>
            <p:ph type="subTitle" idx="7"/>
          </p:nvPr>
        </p:nvSpPr>
        <p:spPr>
          <a:xfrm>
            <a:off x="8697529" y="2566300"/>
            <a:ext cx="2534800" cy="4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rgbClr val="F3F3F3"/>
                </a:solidFill>
                <a:latin typeface="Roboto Medium"/>
                <a:ea typeface="Roboto Medium"/>
                <a:cs typeface="Roboto Medium"/>
                <a:sym typeface="Roboto Medium"/>
              </a:defRPr>
            </a:lvl1pPr>
            <a:lvl2pPr lvl="1"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2pPr>
            <a:lvl3pPr lvl="2"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3pPr>
            <a:lvl4pPr lvl="3"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4pPr>
            <a:lvl5pPr lvl="4"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5pPr>
            <a:lvl6pPr lvl="5"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6pPr>
            <a:lvl7pPr lvl="6"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7pPr>
            <a:lvl8pPr lvl="7"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8pPr>
            <a:lvl9pPr lvl="8" rtl="0">
              <a:lnSpc>
                <a:spcPct val="100000"/>
              </a:lnSpc>
              <a:spcBef>
                <a:spcPts val="2133"/>
              </a:spcBef>
              <a:spcAft>
                <a:spcPts val="2133"/>
              </a:spcAft>
              <a:buNone/>
              <a:defRPr sz="1867">
                <a:solidFill>
                  <a:srgbClr val="F3F3F3"/>
                </a:solidFill>
                <a:latin typeface="Roboto Medium"/>
                <a:ea typeface="Roboto Medium"/>
                <a:cs typeface="Roboto Medium"/>
                <a:sym typeface="Roboto Medium"/>
              </a:defRPr>
            </a:lvl9pPr>
          </a:lstStyle>
          <a:p>
            <a:endParaRPr/>
          </a:p>
        </p:txBody>
      </p:sp>
      <p:sp>
        <p:nvSpPr>
          <p:cNvPr id="59" name="Google Shape;59;p13"/>
          <p:cNvSpPr txBox="1">
            <a:spLocks noGrp="1"/>
          </p:cNvSpPr>
          <p:nvPr>
            <p:ph type="subTitle" idx="8"/>
          </p:nvPr>
        </p:nvSpPr>
        <p:spPr>
          <a:xfrm>
            <a:off x="8697533" y="3027100"/>
            <a:ext cx="2534800" cy="92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F3F3F3"/>
                </a:solidFill>
              </a:defRPr>
            </a:lvl1pPr>
            <a:lvl2pPr lvl="1" rtl="0">
              <a:lnSpc>
                <a:spcPct val="100000"/>
              </a:lnSpc>
              <a:spcBef>
                <a:spcPts val="2133"/>
              </a:spcBef>
              <a:spcAft>
                <a:spcPts val="0"/>
              </a:spcAft>
              <a:buNone/>
              <a:defRPr>
                <a:solidFill>
                  <a:srgbClr val="F3F3F3"/>
                </a:solidFill>
              </a:defRPr>
            </a:lvl2pPr>
            <a:lvl3pPr lvl="2" rtl="0">
              <a:lnSpc>
                <a:spcPct val="100000"/>
              </a:lnSpc>
              <a:spcBef>
                <a:spcPts val="2133"/>
              </a:spcBef>
              <a:spcAft>
                <a:spcPts val="0"/>
              </a:spcAft>
              <a:buNone/>
              <a:defRPr>
                <a:solidFill>
                  <a:srgbClr val="F3F3F3"/>
                </a:solidFill>
              </a:defRPr>
            </a:lvl3pPr>
            <a:lvl4pPr lvl="3" rtl="0">
              <a:lnSpc>
                <a:spcPct val="100000"/>
              </a:lnSpc>
              <a:spcBef>
                <a:spcPts val="2133"/>
              </a:spcBef>
              <a:spcAft>
                <a:spcPts val="0"/>
              </a:spcAft>
              <a:buNone/>
              <a:defRPr>
                <a:solidFill>
                  <a:srgbClr val="F3F3F3"/>
                </a:solidFill>
              </a:defRPr>
            </a:lvl4pPr>
            <a:lvl5pPr lvl="4" rtl="0">
              <a:lnSpc>
                <a:spcPct val="100000"/>
              </a:lnSpc>
              <a:spcBef>
                <a:spcPts val="2133"/>
              </a:spcBef>
              <a:spcAft>
                <a:spcPts val="0"/>
              </a:spcAft>
              <a:buNone/>
              <a:defRPr>
                <a:solidFill>
                  <a:srgbClr val="F3F3F3"/>
                </a:solidFill>
              </a:defRPr>
            </a:lvl5pPr>
            <a:lvl6pPr lvl="5" rtl="0">
              <a:lnSpc>
                <a:spcPct val="100000"/>
              </a:lnSpc>
              <a:spcBef>
                <a:spcPts val="2133"/>
              </a:spcBef>
              <a:spcAft>
                <a:spcPts val="0"/>
              </a:spcAft>
              <a:buNone/>
              <a:defRPr>
                <a:solidFill>
                  <a:srgbClr val="F3F3F3"/>
                </a:solidFill>
              </a:defRPr>
            </a:lvl6pPr>
            <a:lvl7pPr lvl="6" rtl="0">
              <a:lnSpc>
                <a:spcPct val="100000"/>
              </a:lnSpc>
              <a:spcBef>
                <a:spcPts val="2133"/>
              </a:spcBef>
              <a:spcAft>
                <a:spcPts val="0"/>
              </a:spcAft>
              <a:buNone/>
              <a:defRPr>
                <a:solidFill>
                  <a:srgbClr val="F3F3F3"/>
                </a:solidFill>
              </a:defRPr>
            </a:lvl7pPr>
            <a:lvl8pPr lvl="7" rtl="0">
              <a:lnSpc>
                <a:spcPct val="100000"/>
              </a:lnSpc>
              <a:spcBef>
                <a:spcPts val="2133"/>
              </a:spcBef>
              <a:spcAft>
                <a:spcPts val="0"/>
              </a:spcAft>
              <a:buNone/>
              <a:defRPr>
                <a:solidFill>
                  <a:srgbClr val="F3F3F3"/>
                </a:solidFill>
              </a:defRPr>
            </a:lvl8pPr>
            <a:lvl9pPr lvl="8" rtl="0">
              <a:lnSpc>
                <a:spcPct val="100000"/>
              </a:lnSpc>
              <a:spcBef>
                <a:spcPts val="2133"/>
              </a:spcBef>
              <a:spcAft>
                <a:spcPts val="2133"/>
              </a:spcAft>
              <a:buNone/>
              <a:defRPr>
                <a:solidFill>
                  <a:srgbClr val="F3F3F3"/>
                </a:solidFill>
              </a:defRPr>
            </a:lvl9pPr>
          </a:lstStyle>
          <a:p>
            <a:endParaRPr/>
          </a:p>
        </p:txBody>
      </p:sp>
      <p:sp>
        <p:nvSpPr>
          <p:cNvPr id="60" name="Google Shape;60;p13"/>
          <p:cNvSpPr txBox="1">
            <a:spLocks noGrp="1"/>
          </p:cNvSpPr>
          <p:nvPr>
            <p:ph type="title" idx="9" hasCustomPrompt="1"/>
          </p:nvPr>
        </p:nvSpPr>
        <p:spPr>
          <a:xfrm flipH="1">
            <a:off x="959665" y="4228333"/>
            <a:ext cx="2534800" cy="717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rgbClr val="F3F3F3"/>
                </a:solidFill>
              </a:defRPr>
            </a:lvl1pPr>
            <a:lvl2pPr lvl="1"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1" name="Google Shape;61;p13"/>
          <p:cNvSpPr txBox="1">
            <a:spLocks noGrp="1"/>
          </p:cNvSpPr>
          <p:nvPr>
            <p:ph type="subTitle" idx="13"/>
          </p:nvPr>
        </p:nvSpPr>
        <p:spPr>
          <a:xfrm>
            <a:off x="959663" y="4988367"/>
            <a:ext cx="2534800" cy="4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rgbClr val="F3F3F3"/>
                </a:solidFill>
                <a:latin typeface="Roboto Medium"/>
                <a:ea typeface="Roboto Medium"/>
                <a:cs typeface="Roboto Medium"/>
                <a:sym typeface="Roboto Medium"/>
              </a:defRPr>
            </a:lvl1pPr>
            <a:lvl2pPr lvl="1"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2pPr>
            <a:lvl3pPr lvl="2"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3pPr>
            <a:lvl4pPr lvl="3"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4pPr>
            <a:lvl5pPr lvl="4"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5pPr>
            <a:lvl6pPr lvl="5"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6pPr>
            <a:lvl7pPr lvl="6"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7pPr>
            <a:lvl8pPr lvl="7"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8pPr>
            <a:lvl9pPr lvl="8" rtl="0">
              <a:lnSpc>
                <a:spcPct val="100000"/>
              </a:lnSpc>
              <a:spcBef>
                <a:spcPts val="2133"/>
              </a:spcBef>
              <a:spcAft>
                <a:spcPts val="2133"/>
              </a:spcAft>
              <a:buNone/>
              <a:defRPr sz="1867">
                <a:solidFill>
                  <a:srgbClr val="F3F3F3"/>
                </a:solidFill>
                <a:latin typeface="Roboto Medium"/>
                <a:ea typeface="Roboto Medium"/>
                <a:cs typeface="Roboto Medium"/>
                <a:sym typeface="Roboto Medium"/>
              </a:defRPr>
            </a:lvl9pPr>
          </a:lstStyle>
          <a:p>
            <a:endParaRPr/>
          </a:p>
        </p:txBody>
      </p:sp>
      <p:sp>
        <p:nvSpPr>
          <p:cNvPr id="62" name="Google Shape;62;p13"/>
          <p:cNvSpPr txBox="1">
            <a:spLocks noGrp="1"/>
          </p:cNvSpPr>
          <p:nvPr>
            <p:ph type="subTitle" idx="14"/>
          </p:nvPr>
        </p:nvSpPr>
        <p:spPr>
          <a:xfrm>
            <a:off x="959667" y="5449167"/>
            <a:ext cx="2534800" cy="92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F3F3F3"/>
                </a:solidFill>
              </a:defRPr>
            </a:lvl1pPr>
            <a:lvl2pPr lvl="1" rtl="0">
              <a:lnSpc>
                <a:spcPct val="100000"/>
              </a:lnSpc>
              <a:spcBef>
                <a:spcPts val="2133"/>
              </a:spcBef>
              <a:spcAft>
                <a:spcPts val="0"/>
              </a:spcAft>
              <a:buNone/>
              <a:defRPr>
                <a:solidFill>
                  <a:srgbClr val="F3F3F3"/>
                </a:solidFill>
              </a:defRPr>
            </a:lvl2pPr>
            <a:lvl3pPr lvl="2" rtl="0">
              <a:lnSpc>
                <a:spcPct val="100000"/>
              </a:lnSpc>
              <a:spcBef>
                <a:spcPts val="2133"/>
              </a:spcBef>
              <a:spcAft>
                <a:spcPts val="0"/>
              </a:spcAft>
              <a:buNone/>
              <a:defRPr>
                <a:solidFill>
                  <a:srgbClr val="F3F3F3"/>
                </a:solidFill>
              </a:defRPr>
            </a:lvl3pPr>
            <a:lvl4pPr lvl="3" rtl="0">
              <a:lnSpc>
                <a:spcPct val="100000"/>
              </a:lnSpc>
              <a:spcBef>
                <a:spcPts val="2133"/>
              </a:spcBef>
              <a:spcAft>
                <a:spcPts val="0"/>
              </a:spcAft>
              <a:buNone/>
              <a:defRPr>
                <a:solidFill>
                  <a:srgbClr val="F3F3F3"/>
                </a:solidFill>
              </a:defRPr>
            </a:lvl4pPr>
            <a:lvl5pPr lvl="4" rtl="0">
              <a:lnSpc>
                <a:spcPct val="100000"/>
              </a:lnSpc>
              <a:spcBef>
                <a:spcPts val="2133"/>
              </a:spcBef>
              <a:spcAft>
                <a:spcPts val="0"/>
              </a:spcAft>
              <a:buNone/>
              <a:defRPr>
                <a:solidFill>
                  <a:srgbClr val="F3F3F3"/>
                </a:solidFill>
              </a:defRPr>
            </a:lvl5pPr>
            <a:lvl6pPr lvl="5" rtl="0">
              <a:lnSpc>
                <a:spcPct val="100000"/>
              </a:lnSpc>
              <a:spcBef>
                <a:spcPts val="2133"/>
              </a:spcBef>
              <a:spcAft>
                <a:spcPts val="0"/>
              </a:spcAft>
              <a:buNone/>
              <a:defRPr>
                <a:solidFill>
                  <a:srgbClr val="F3F3F3"/>
                </a:solidFill>
              </a:defRPr>
            </a:lvl6pPr>
            <a:lvl7pPr lvl="6" rtl="0">
              <a:lnSpc>
                <a:spcPct val="100000"/>
              </a:lnSpc>
              <a:spcBef>
                <a:spcPts val="2133"/>
              </a:spcBef>
              <a:spcAft>
                <a:spcPts val="0"/>
              </a:spcAft>
              <a:buNone/>
              <a:defRPr>
                <a:solidFill>
                  <a:srgbClr val="F3F3F3"/>
                </a:solidFill>
              </a:defRPr>
            </a:lvl7pPr>
            <a:lvl8pPr lvl="7" rtl="0">
              <a:lnSpc>
                <a:spcPct val="100000"/>
              </a:lnSpc>
              <a:spcBef>
                <a:spcPts val="2133"/>
              </a:spcBef>
              <a:spcAft>
                <a:spcPts val="0"/>
              </a:spcAft>
              <a:buNone/>
              <a:defRPr>
                <a:solidFill>
                  <a:srgbClr val="F3F3F3"/>
                </a:solidFill>
              </a:defRPr>
            </a:lvl8pPr>
            <a:lvl9pPr lvl="8" rtl="0">
              <a:lnSpc>
                <a:spcPct val="100000"/>
              </a:lnSpc>
              <a:spcBef>
                <a:spcPts val="2133"/>
              </a:spcBef>
              <a:spcAft>
                <a:spcPts val="2133"/>
              </a:spcAft>
              <a:buNone/>
              <a:defRPr>
                <a:solidFill>
                  <a:srgbClr val="F3F3F3"/>
                </a:solidFill>
              </a:defRPr>
            </a:lvl9pPr>
          </a:lstStyle>
          <a:p>
            <a:endParaRPr/>
          </a:p>
        </p:txBody>
      </p:sp>
      <p:sp>
        <p:nvSpPr>
          <p:cNvPr id="63" name="Google Shape;63;p13"/>
          <p:cNvSpPr txBox="1">
            <a:spLocks noGrp="1"/>
          </p:cNvSpPr>
          <p:nvPr>
            <p:ph type="title" idx="15" hasCustomPrompt="1"/>
          </p:nvPr>
        </p:nvSpPr>
        <p:spPr>
          <a:xfrm flipH="1">
            <a:off x="4828599" y="4228333"/>
            <a:ext cx="2534800" cy="717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rgbClr val="F3F3F3"/>
                </a:solidFill>
              </a:defRPr>
            </a:lvl1pPr>
            <a:lvl2pPr lvl="1"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4" name="Google Shape;64;p13"/>
          <p:cNvSpPr txBox="1">
            <a:spLocks noGrp="1"/>
          </p:cNvSpPr>
          <p:nvPr>
            <p:ph type="subTitle" idx="16"/>
          </p:nvPr>
        </p:nvSpPr>
        <p:spPr>
          <a:xfrm>
            <a:off x="4828601" y="4988367"/>
            <a:ext cx="3212800" cy="4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rgbClr val="F3F3F3"/>
                </a:solidFill>
                <a:latin typeface="Roboto Medium"/>
                <a:ea typeface="Roboto Medium"/>
                <a:cs typeface="Roboto Medium"/>
                <a:sym typeface="Roboto Medium"/>
              </a:defRPr>
            </a:lvl1pPr>
            <a:lvl2pPr lvl="1"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2pPr>
            <a:lvl3pPr lvl="2"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3pPr>
            <a:lvl4pPr lvl="3"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4pPr>
            <a:lvl5pPr lvl="4"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5pPr>
            <a:lvl6pPr lvl="5"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6pPr>
            <a:lvl7pPr lvl="6"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7pPr>
            <a:lvl8pPr lvl="7"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8pPr>
            <a:lvl9pPr lvl="8" rtl="0">
              <a:lnSpc>
                <a:spcPct val="100000"/>
              </a:lnSpc>
              <a:spcBef>
                <a:spcPts val="2133"/>
              </a:spcBef>
              <a:spcAft>
                <a:spcPts val="2133"/>
              </a:spcAft>
              <a:buNone/>
              <a:defRPr sz="1867">
                <a:solidFill>
                  <a:srgbClr val="F3F3F3"/>
                </a:solidFill>
                <a:latin typeface="Roboto Medium"/>
                <a:ea typeface="Roboto Medium"/>
                <a:cs typeface="Roboto Medium"/>
                <a:sym typeface="Roboto Medium"/>
              </a:defRPr>
            </a:lvl9pPr>
          </a:lstStyle>
          <a:p>
            <a:endParaRPr/>
          </a:p>
        </p:txBody>
      </p:sp>
      <p:sp>
        <p:nvSpPr>
          <p:cNvPr id="65" name="Google Shape;65;p13"/>
          <p:cNvSpPr txBox="1">
            <a:spLocks noGrp="1"/>
          </p:cNvSpPr>
          <p:nvPr>
            <p:ph type="subTitle" idx="17"/>
          </p:nvPr>
        </p:nvSpPr>
        <p:spPr>
          <a:xfrm>
            <a:off x="4828600" y="5449167"/>
            <a:ext cx="2534800" cy="92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F3F3F3"/>
                </a:solidFill>
              </a:defRPr>
            </a:lvl1pPr>
            <a:lvl2pPr lvl="1" rtl="0">
              <a:lnSpc>
                <a:spcPct val="100000"/>
              </a:lnSpc>
              <a:spcBef>
                <a:spcPts val="2133"/>
              </a:spcBef>
              <a:spcAft>
                <a:spcPts val="0"/>
              </a:spcAft>
              <a:buNone/>
              <a:defRPr>
                <a:solidFill>
                  <a:srgbClr val="F3F3F3"/>
                </a:solidFill>
              </a:defRPr>
            </a:lvl2pPr>
            <a:lvl3pPr lvl="2" rtl="0">
              <a:lnSpc>
                <a:spcPct val="100000"/>
              </a:lnSpc>
              <a:spcBef>
                <a:spcPts val="2133"/>
              </a:spcBef>
              <a:spcAft>
                <a:spcPts val="0"/>
              </a:spcAft>
              <a:buNone/>
              <a:defRPr>
                <a:solidFill>
                  <a:srgbClr val="F3F3F3"/>
                </a:solidFill>
              </a:defRPr>
            </a:lvl3pPr>
            <a:lvl4pPr lvl="3" rtl="0">
              <a:lnSpc>
                <a:spcPct val="100000"/>
              </a:lnSpc>
              <a:spcBef>
                <a:spcPts val="2133"/>
              </a:spcBef>
              <a:spcAft>
                <a:spcPts val="0"/>
              </a:spcAft>
              <a:buNone/>
              <a:defRPr>
                <a:solidFill>
                  <a:srgbClr val="F3F3F3"/>
                </a:solidFill>
              </a:defRPr>
            </a:lvl4pPr>
            <a:lvl5pPr lvl="4" rtl="0">
              <a:lnSpc>
                <a:spcPct val="100000"/>
              </a:lnSpc>
              <a:spcBef>
                <a:spcPts val="2133"/>
              </a:spcBef>
              <a:spcAft>
                <a:spcPts val="0"/>
              </a:spcAft>
              <a:buNone/>
              <a:defRPr>
                <a:solidFill>
                  <a:srgbClr val="F3F3F3"/>
                </a:solidFill>
              </a:defRPr>
            </a:lvl5pPr>
            <a:lvl6pPr lvl="5" rtl="0">
              <a:lnSpc>
                <a:spcPct val="100000"/>
              </a:lnSpc>
              <a:spcBef>
                <a:spcPts val="2133"/>
              </a:spcBef>
              <a:spcAft>
                <a:spcPts val="0"/>
              </a:spcAft>
              <a:buNone/>
              <a:defRPr>
                <a:solidFill>
                  <a:srgbClr val="F3F3F3"/>
                </a:solidFill>
              </a:defRPr>
            </a:lvl6pPr>
            <a:lvl7pPr lvl="6" rtl="0">
              <a:lnSpc>
                <a:spcPct val="100000"/>
              </a:lnSpc>
              <a:spcBef>
                <a:spcPts val="2133"/>
              </a:spcBef>
              <a:spcAft>
                <a:spcPts val="0"/>
              </a:spcAft>
              <a:buNone/>
              <a:defRPr>
                <a:solidFill>
                  <a:srgbClr val="F3F3F3"/>
                </a:solidFill>
              </a:defRPr>
            </a:lvl7pPr>
            <a:lvl8pPr lvl="7" rtl="0">
              <a:lnSpc>
                <a:spcPct val="100000"/>
              </a:lnSpc>
              <a:spcBef>
                <a:spcPts val="2133"/>
              </a:spcBef>
              <a:spcAft>
                <a:spcPts val="0"/>
              </a:spcAft>
              <a:buNone/>
              <a:defRPr>
                <a:solidFill>
                  <a:srgbClr val="F3F3F3"/>
                </a:solidFill>
              </a:defRPr>
            </a:lvl8pPr>
            <a:lvl9pPr lvl="8" rtl="0">
              <a:lnSpc>
                <a:spcPct val="100000"/>
              </a:lnSpc>
              <a:spcBef>
                <a:spcPts val="2133"/>
              </a:spcBef>
              <a:spcAft>
                <a:spcPts val="2133"/>
              </a:spcAft>
              <a:buNone/>
              <a:defRPr>
                <a:solidFill>
                  <a:srgbClr val="F3F3F3"/>
                </a:solidFill>
              </a:defRPr>
            </a:lvl9pPr>
          </a:lstStyle>
          <a:p>
            <a:endParaRPr/>
          </a:p>
        </p:txBody>
      </p:sp>
      <p:sp>
        <p:nvSpPr>
          <p:cNvPr id="66" name="Google Shape;66;p13"/>
          <p:cNvSpPr txBox="1">
            <a:spLocks noGrp="1"/>
          </p:cNvSpPr>
          <p:nvPr>
            <p:ph type="title" idx="18" hasCustomPrompt="1"/>
          </p:nvPr>
        </p:nvSpPr>
        <p:spPr>
          <a:xfrm flipH="1">
            <a:off x="8697532" y="4228333"/>
            <a:ext cx="2534800" cy="717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rgbClr val="F3F3F3"/>
                </a:solidFill>
                <a:latin typeface="Roboto Condensed" panose="02000000000000000000" pitchFamily="2" charset="0"/>
                <a:ea typeface="Roboto Condensed" panose="02000000000000000000" pitchFamily="2" charset="0"/>
              </a:defRPr>
            </a:lvl1pPr>
            <a:lvl2pPr lvl="1"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7" name="Google Shape;67;p13"/>
          <p:cNvSpPr txBox="1">
            <a:spLocks noGrp="1"/>
          </p:cNvSpPr>
          <p:nvPr>
            <p:ph type="subTitle" idx="19"/>
          </p:nvPr>
        </p:nvSpPr>
        <p:spPr>
          <a:xfrm>
            <a:off x="8697529" y="4988367"/>
            <a:ext cx="2534800" cy="4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rgbClr val="F3F3F3"/>
                </a:solidFill>
                <a:latin typeface="Roboto Medium"/>
                <a:ea typeface="Roboto Medium"/>
                <a:cs typeface="Roboto Medium"/>
                <a:sym typeface="Roboto Medium"/>
              </a:defRPr>
            </a:lvl1pPr>
            <a:lvl2pPr lvl="1"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2pPr>
            <a:lvl3pPr lvl="2"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3pPr>
            <a:lvl4pPr lvl="3"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4pPr>
            <a:lvl5pPr lvl="4"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5pPr>
            <a:lvl6pPr lvl="5"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6pPr>
            <a:lvl7pPr lvl="6"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7pPr>
            <a:lvl8pPr lvl="7"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8pPr>
            <a:lvl9pPr lvl="8" rtl="0">
              <a:lnSpc>
                <a:spcPct val="100000"/>
              </a:lnSpc>
              <a:spcBef>
                <a:spcPts val="2133"/>
              </a:spcBef>
              <a:spcAft>
                <a:spcPts val="2133"/>
              </a:spcAft>
              <a:buNone/>
              <a:defRPr sz="1867">
                <a:solidFill>
                  <a:srgbClr val="F3F3F3"/>
                </a:solidFill>
                <a:latin typeface="Roboto Medium"/>
                <a:ea typeface="Roboto Medium"/>
                <a:cs typeface="Roboto Medium"/>
                <a:sym typeface="Roboto Medium"/>
              </a:defRPr>
            </a:lvl9pPr>
          </a:lstStyle>
          <a:p>
            <a:endParaRPr/>
          </a:p>
        </p:txBody>
      </p:sp>
      <p:sp>
        <p:nvSpPr>
          <p:cNvPr id="68" name="Google Shape;68;p13"/>
          <p:cNvSpPr txBox="1">
            <a:spLocks noGrp="1"/>
          </p:cNvSpPr>
          <p:nvPr>
            <p:ph type="subTitle" idx="20"/>
          </p:nvPr>
        </p:nvSpPr>
        <p:spPr>
          <a:xfrm>
            <a:off x="8697533" y="5449167"/>
            <a:ext cx="2534800" cy="92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F3F3F3"/>
                </a:solidFill>
              </a:defRPr>
            </a:lvl1pPr>
            <a:lvl2pPr lvl="1" rtl="0">
              <a:lnSpc>
                <a:spcPct val="100000"/>
              </a:lnSpc>
              <a:spcBef>
                <a:spcPts val="2133"/>
              </a:spcBef>
              <a:spcAft>
                <a:spcPts val="0"/>
              </a:spcAft>
              <a:buNone/>
              <a:defRPr>
                <a:solidFill>
                  <a:srgbClr val="F3F3F3"/>
                </a:solidFill>
              </a:defRPr>
            </a:lvl2pPr>
            <a:lvl3pPr lvl="2" rtl="0">
              <a:lnSpc>
                <a:spcPct val="100000"/>
              </a:lnSpc>
              <a:spcBef>
                <a:spcPts val="2133"/>
              </a:spcBef>
              <a:spcAft>
                <a:spcPts val="0"/>
              </a:spcAft>
              <a:buNone/>
              <a:defRPr>
                <a:solidFill>
                  <a:srgbClr val="F3F3F3"/>
                </a:solidFill>
              </a:defRPr>
            </a:lvl3pPr>
            <a:lvl4pPr lvl="3" rtl="0">
              <a:lnSpc>
                <a:spcPct val="100000"/>
              </a:lnSpc>
              <a:spcBef>
                <a:spcPts val="2133"/>
              </a:spcBef>
              <a:spcAft>
                <a:spcPts val="0"/>
              </a:spcAft>
              <a:buNone/>
              <a:defRPr>
                <a:solidFill>
                  <a:srgbClr val="F3F3F3"/>
                </a:solidFill>
              </a:defRPr>
            </a:lvl4pPr>
            <a:lvl5pPr lvl="4" rtl="0">
              <a:lnSpc>
                <a:spcPct val="100000"/>
              </a:lnSpc>
              <a:spcBef>
                <a:spcPts val="2133"/>
              </a:spcBef>
              <a:spcAft>
                <a:spcPts val="0"/>
              </a:spcAft>
              <a:buNone/>
              <a:defRPr>
                <a:solidFill>
                  <a:srgbClr val="F3F3F3"/>
                </a:solidFill>
              </a:defRPr>
            </a:lvl5pPr>
            <a:lvl6pPr lvl="5" rtl="0">
              <a:lnSpc>
                <a:spcPct val="100000"/>
              </a:lnSpc>
              <a:spcBef>
                <a:spcPts val="2133"/>
              </a:spcBef>
              <a:spcAft>
                <a:spcPts val="0"/>
              </a:spcAft>
              <a:buNone/>
              <a:defRPr>
                <a:solidFill>
                  <a:srgbClr val="F3F3F3"/>
                </a:solidFill>
              </a:defRPr>
            </a:lvl6pPr>
            <a:lvl7pPr lvl="6" rtl="0">
              <a:lnSpc>
                <a:spcPct val="100000"/>
              </a:lnSpc>
              <a:spcBef>
                <a:spcPts val="2133"/>
              </a:spcBef>
              <a:spcAft>
                <a:spcPts val="0"/>
              </a:spcAft>
              <a:buNone/>
              <a:defRPr>
                <a:solidFill>
                  <a:srgbClr val="F3F3F3"/>
                </a:solidFill>
              </a:defRPr>
            </a:lvl7pPr>
            <a:lvl8pPr lvl="7" rtl="0">
              <a:lnSpc>
                <a:spcPct val="100000"/>
              </a:lnSpc>
              <a:spcBef>
                <a:spcPts val="2133"/>
              </a:spcBef>
              <a:spcAft>
                <a:spcPts val="0"/>
              </a:spcAft>
              <a:buNone/>
              <a:defRPr>
                <a:solidFill>
                  <a:srgbClr val="F3F3F3"/>
                </a:solidFill>
              </a:defRPr>
            </a:lvl8pPr>
            <a:lvl9pPr lvl="8" rtl="0">
              <a:lnSpc>
                <a:spcPct val="100000"/>
              </a:lnSpc>
              <a:spcBef>
                <a:spcPts val="2133"/>
              </a:spcBef>
              <a:spcAft>
                <a:spcPts val="2133"/>
              </a:spcAft>
              <a:buNone/>
              <a:defRPr>
                <a:solidFill>
                  <a:srgbClr val="F3F3F3"/>
                </a:solidFill>
              </a:defRPr>
            </a:lvl9pPr>
          </a:lstStyle>
          <a:p>
            <a:endParaRPr/>
          </a:p>
        </p:txBody>
      </p:sp>
    </p:spTree>
    <p:extLst>
      <p:ext uri="{BB962C8B-B14F-4D97-AF65-F5344CB8AC3E}">
        <p14:creationId xmlns:p14="http://schemas.microsoft.com/office/powerpoint/2010/main" val="2553437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bg>
      <p:bgPr>
        <a:solidFill>
          <a:srgbClr val="F3F3F3"/>
        </a:solidFill>
        <a:effectLst/>
      </p:bgPr>
    </p:bg>
    <p:spTree>
      <p:nvGrpSpPr>
        <p:cNvPr id="1" name="Shape 69"/>
        <p:cNvGrpSpPr/>
        <p:nvPr/>
      </p:nvGrpSpPr>
      <p:grpSpPr>
        <a:xfrm>
          <a:off x="0" y="0"/>
          <a:ext cx="0" cy="0"/>
          <a:chOff x="0" y="0"/>
          <a:chExt cx="0" cy="0"/>
        </a:xfrm>
      </p:grpSpPr>
      <p:sp>
        <p:nvSpPr>
          <p:cNvPr id="70" name="Google Shape;70;p14"/>
          <p:cNvSpPr txBox="1">
            <a:spLocks noGrp="1"/>
          </p:cNvSpPr>
          <p:nvPr>
            <p:ph type="ctrTitle"/>
          </p:nvPr>
        </p:nvSpPr>
        <p:spPr>
          <a:xfrm flipH="1">
            <a:off x="6010133" y="1508699"/>
            <a:ext cx="44728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67">
                <a:latin typeface="Roboto Condensed" panose="02000000000000000000" pitchFamily="2" charset="0"/>
                <a:ea typeface="Roboto Condensed" panose="02000000000000000000" pitchFamily="2" charset="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dirty="0"/>
          </a:p>
        </p:txBody>
      </p:sp>
      <p:sp>
        <p:nvSpPr>
          <p:cNvPr id="71" name="Google Shape;71;p14"/>
          <p:cNvSpPr txBox="1">
            <a:spLocks noGrp="1"/>
          </p:cNvSpPr>
          <p:nvPr>
            <p:ph type="subTitle" idx="1"/>
          </p:nvPr>
        </p:nvSpPr>
        <p:spPr>
          <a:xfrm flipH="1">
            <a:off x="6010233" y="2158633"/>
            <a:ext cx="4790400" cy="8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72" name="Google Shape;72;p14"/>
          <p:cNvSpPr txBox="1">
            <a:spLocks noGrp="1"/>
          </p:cNvSpPr>
          <p:nvPr>
            <p:ph type="ctrTitle" idx="2"/>
          </p:nvPr>
        </p:nvSpPr>
        <p:spPr>
          <a:xfrm flipH="1">
            <a:off x="6010133" y="3185699"/>
            <a:ext cx="44728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67">
                <a:latin typeface="Roboto Condensed" panose="02000000000000000000" pitchFamily="2" charset="0"/>
                <a:ea typeface="Roboto Condensed" panose="02000000000000000000" pitchFamily="2" charset="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3" name="Google Shape;73;p14"/>
          <p:cNvSpPr txBox="1">
            <a:spLocks noGrp="1"/>
          </p:cNvSpPr>
          <p:nvPr>
            <p:ph type="subTitle" idx="3"/>
          </p:nvPr>
        </p:nvSpPr>
        <p:spPr>
          <a:xfrm flipH="1">
            <a:off x="6010233" y="3835633"/>
            <a:ext cx="4790400" cy="8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74" name="Google Shape;74;p14"/>
          <p:cNvSpPr txBox="1">
            <a:spLocks noGrp="1"/>
          </p:cNvSpPr>
          <p:nvPr>
            <p:ph type="ctrTitle" idx="4"/>
          </p:nvPr>
        </p:nvSpPr>
        <p:spPr>
          <a:xfrm flipH="1">
            <a:off x="6010133" y="4862699"/>
            <a:ext cx="44728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67">
                <a:latin typeface="Roboto Condensed" panose="02000000000000000000" pitchFamily="2" charset="0"/>
                <a:ea typeface="Roboto Condensed" panose="02000000000000000000" pitchFamily="2" charset="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5" name="Google Shape;75;p14"/>
          <p:cNvSpPr txBox="1">
            <a:spLocks noGrp="1"/>
          </p:cNvSpPr>
          <p:nvPr>
            <p:ph type="subTitle" idx="5"/>
          </p:nvPr>
        </p:nvSpPr>
        <p:spPr>
          <a:xfrm flipH="1">
            <a:off x="6010233" y="5512633"/>
            <a:ext cx="4790400" cy="8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76" name="Google Shape;76;p14"/>
          <p:cNvSpPr txBox="1">
            <a:spLocks noGrp="1"/>
          </p:cNvSpPr>
          <p:nvPr>
            <p:ph type="title" idx="6"/>
          </p:nvPr>
        </p:nvSpPr>
        <p:spPr>
          <a:xfrm>
            <a:off x="6980733" y="593367"/>
            <a:ext cx="42516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400">
                <a:latin typeface="Roboto Condensed" panose="02000000000000000000" pitchFamily="2" charset="0"/>
                <a:ea typeface="Roboto Condensed"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220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1" preserve="1">
  <p:cSld name="Title and three columns 1">
    <p:bg>
      <p:bgPr>
        <a:solidFill>
          <a:srgbClr val="F3F3F3"/>
        </a:solidFill>
        <a:effectLst/>
      </p:bgPr>
    </p:bg>
    <p:spTree>
      <p:nvGrpSpPr>
        <p:cNvPr id="1" name="Shape 77"/>
        <p:cNvGrpSpPr/>
        <p:nvPr/>
      </p:nvGrpSpPr>
      <p:grpSpPr>
        <a:xfrm>
          <a:off x="0" y="0"/>
          <a:ext cx="0" cy="0"/>
          <a:chOff x="0" y="0"/>
          <a:chExt cx="0" cy="0"/>
        </a:xfrm>
      </p:grpSpPr>
      <p:sp>
        <p:nvSpPr>
          <p:cNvPr id="78" name="Google Shape;78;p15"/>
          <p:cNvSpPr/>
          <p:nvPr/>
        </p:nvSpPr>
        <p:spPr>
          <a:xfrm flipH="1">
            <a:off x="100" y="3434800"/>
            <a:ext cx="12192000" cy="3434800"/>
          </a:xfrm>
          <a:prstGeom prst="rect">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F3F3F3"/>
              </a:solidFill>
            </a:endParaRPr>
          </a:p>
        </p:txBody>
      </p:sp>
      <p:sp>
        <p:nvSpPr>
          <p:cNvPr id="79" name="Google Shape;79;p15"/>
          <p:cNvSpPr/>
          <p:nvPr/>
        </p:nvSpPr>
        <p:spPr>
          <a:xfrm flipH="1">
            <a:off x="100" y="0"/>
            <a:ext cx="12192000" cy="3434800"/>
          </a:xfrm>
          <a:prstGeom prst="rect">
            <a:avLst/>
          </a:prstGeom>
          <a:solidFill>
            <a:srgbClr val="002060">
              <a:alpha val="7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F3F3F3"/>
              </a:solidFill>
            </a:endParaRPr>
          </a:p>
        </p:txBody>
      </p:sp>
      <p:sp>
        <p:nvSpPr>
          <p:cNvPr id="80" name="Google Shape;80;p15"/>
          <p:cNvSpPr txBox="1">
            <a:spLocks noGrp="1"/>
          </p:cNvSpPr>
          <p:nvPr>
            <p:ph type="title"/>
          </p:nvPr>
        </p:nvSpPr>
        <p:spPr>
          <a:xfrm>
            <a:off x="6980733" y="593367"/>
            <a:ext cx="42516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3F3F3"/>
              </a:buClr>
              <a:buSzPts val="1800"/>
              <a:buNone/>
              <a:defRPr sz="2400">
                <a:solidFill>
                  <a:srgbClr val="F3F3F3"/>
                </a:solidFill>
                <a:latin typeface="Roboto Condensed" panose="02000000000000000000" pitchFamily="2" charset="0"/>
                <a:ea typeface="Roboto Condensed" panose="02000000000000000000" pitchFamily="2" charset="0"/>
              </a:defRPr>
            </a:lvl1pPr>
            <a:lvl2pPr lvl="1" rtl="0">
              <a:spcBef>
                <a:spcPts val="0"/>
              </a:spcBef>
              <a:spcAft>
                <a:spcPts val="0"/>
              </a:spcAft>
              <a:buClr>
                <a:srgbClr val="F3F3F3"/>
              </a:buClr>
              <a:buSzPts val="2800"/>
              <a:buNone/>
              <a:defRPr>
                <a:solidFill>
                  <a:srgbClr val="F3F3F3"/>
                </a:solidFill>
              </a:defRPr>
            </a:lvl2pPr>
            <a:lvl3pPr lvl="2" rtl="0">
              <a:spcBef>
                <a:spcPts val="0"/>
              </a:spcBef>
              <a:spcAft>
                <a:spcPts val="0"/>
              </a:spcAft>
              <a:buClr>
                <a:srgbClr val="F3F3F3"/>
              </a:buClr>
              <a:buSzPts val="2800"/>
              <a:buNone/>
              <a:defRPr>
                <a:solidFill>
                  <a:srgbClr val="F3F3F3"/>
                </a:solidFill>
              </a:defRPr>
            </a:lvl3pPr>
            <a:lvl4pPr lvl="3" rtl="0">
              <a:spcBef>
                <a:spcPts val="0"/>
              </a:spcBef>
              <a:spcAft>
                <a:spcPts val="0"/>
              </a:spcAft>
              <a:buClr>
                <a:srgbClr val="F3F3F3"/>
              </a:buClr>
              <a:buSzPts val="2800"/>
              <a:buNone/>
              <a:defRPr>
                <a:solidFill>
                  <a:srgbClr val="F3F3F3"/>
                </a:solidFill>
              </a:defRPr>
            </a:lvl4pPr>
            <a:lvl5pPr lvl="4" rtl="0">
              <a:spcBef>
                <a:spcPts val="0"/>
              </a:spcBef>
              <a:spcAft>
                <a:spcPts val="0"/>
              </a:spcAft>
              <a:buClr>
                <a:srgbClr val="F3F3F3"/>
              </a:buClr>
              <a:buSzPts val="2800"/>
              <a:buNone/>
              <a:defRPr>
                <a:solidFill>
                  <a:srgbClr val="F3F3F3"/>
                </a:solidFill>
              </a:defRPr>
            </a:lvl5pPr>
            <a:lvl6pPr lvl="5" rtl="0">
              <a:spcBef>
                <a:spcPts val="0"/>
              </a:spcBef>
              <a:spcAft>
                <a:spcPts val="0"/>
              </a:spcAft>
              <a:buClr>
                <a:srgbClr val="F3F3F3"/>
              </a:buClr>
              <a:buSzPts val="2800"/>
              <a:buNone/>
              <a:defRPr>
                <a:solidFill>
                  <a:srgbClr val="F3F3F3"/>
                </a:solidFill>
              </a:defRPr>
            </a:lvl6pPr>
            <a:lvl7pPr lvl="6" rtl="0">
              <a:spcBef>
                <a:spcPts val="0"/>
              </a:spcBef>
              <a:spcAft>
                <a:spcPts val="0"/>
              </a:spcAft>
              <a:buClr>
                <a:srgbClr val="F3F3F3"/>
              </a:buClr>
              <a:buSzPts val="2800"/>
              <a:buNone/>
              <a:defRPr>
                <a:solidFill>
                  <a:srgbClr val="F3F3F3"/>
                </a:solidFill>
              </a:defRPr>
            </a:lvl7pPr>
            <a:lvl8pPr lvl="7" rtl="0">
              <a:spcBef>
                <a:spcPts val="0"/>
              </a:spcBef>
              <a:spcAft>
                <a:spcPts val="0"/>
              </a:spcAft>
              <a:buClr>
                <a:srgbClr val="F3F3F3"/>
              </a:buClr>
              <a:buSzPts val="2800"/>
              <a:buNone/>
              <a:defRPr>
                <a:solidFill>
                  <a:srgbClr val="F3F3F3"/>
                </a:solidFill>
              </a:defRPr>
            </a:lvl8pPr>
            <a:lvl9pPr lvl="8" rtl="0">
              <a:spcBef>
                <a:spcPts val="0"/>
              </a:spcBef>
              <a:spcAft>
                <a:spcPts val="0"/>
              </a:spcAft>
              <a:buClr>
                <a:srgbClr val="F3F3F3"/>
              </a:buClr>
              <a:buSzPts val="2800"/>
              <a:buNone/>
              <a:defRPr>
                <a:solidFill>
                  <a:srgbClr val="F3F3F3"/>
                </a:solidFill>
              </a:defRPr>
            </a:lvl9pPr>
          </a:lstStyle>
          <a:p>
            <a:endParaRPr/>
          </a:p>
        </p:txBody>
      </p:sp>
      <p:sp>
        <p:nvSpPr>
          <p:cNvPr id="81" name="Google Shape;81;p15"/>
          <p:cNvSpPr txBox="1">
            <a:spLocks noGrp="1"/>
          </p:cNvSpPr>
          <p:nvPr>
            <p:ph type="ctrTitle" idx="2"/>
          </p:nvPr>
        </p:nvSpPr>
        <p:spPr>
          <a:xfrm>
            <a:off x="958517" y="3890967"/>
            <a:ext cx="2946000" cy="859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Fira Sans Condensed Medium"/>
              <a:buNone/>
              <a:defRPr sz="1867">
                <a:latin typeface="Roboto Condensed" panose="02000000000000000000" pitchFamily="2" charset="0"/>
                <a:ea typeface="Roboto Condensed" panose="02000000000000000000" pitchFamily="2" charset="0"/>
              </a:defRPr>
            </a:lvl1pPr>
            <a:lvl2pPr lvl="1"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2pPr>
            <a:lvl3pPr lvl="2"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3pPr>
            <a:lvl4pPr lvl="3"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4pPr>
            <a:lvl5pPr lvl="4"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5pPr>
            <a:lvl6pPr lvl="5"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6pPr>
            <a:lvl7pPr lvl="6"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7pPr>
            <a:lvl8pPr lvl="7"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8pPr>
            <a:lvl9pPr lvl="8"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9pPr>
          </a:lstStyle>
          <a:p>
            <a:endParaRPr dirty="0"/>
          </a:p>
        </p:txBody>
      </p:sp>
      <p:sp>
        <p:nvSpPr>
          <p:cNvPr id="82" name="Google Shape;82;p15"/>
          <p:cNvSpPr txBox="1">
            <a:spLocks noGrp="1"/>
          </p:cNvSpPr>
          <p:nvPr>
            <p:ph type="subTitle" idx="1"/>
          </p:nvPr>
        </p:nvSpPr>
        <p:spPr>
          <a:xfrm>
            <a:off x="958533" y="4648967"/>
            <a:ext cx="2946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67"/>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83" name="Google Shape;83;p15"/>
          <p:cNvSpPr txBox="1">
            <a:spLocks noGrp="1"/>
          </p:cNvSpPr>
          <p:nvPr>
            <p:ph type="ctrTitle" idx="3"/>
          </p:nvPr>
        </p:nvSpPr>
        <p:spPr>
          <a:xfrm>
            <a:off x="4623084" y="3890967"/>
            <a:ext cx="2946000" cy="859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Fira Sans Condensed Medium"/>
              <a:buNone/>
              <a:defRPr sz="1867">
                <a:latin typeface="Roboto Condensed" panose="02000000000000000000" pitchFamily="2" charset="0"/>
                <a:ea typeface="Roboto Condensed" panose="02000000000000000000" pitchFamily="2" charset="0"/>
              </a:defRPr>
            </a:lvl1pPr>
            <a:lvl2pPr lvl="1"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2pPr>
            <a:lvl3pPr lvl="2"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3pPr>
            <a:lvl4pPr lvl="3"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4pPr>
            <a:lvl5pPr lvl="4"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5pPr>
            <a:lvl6pPr lvl="5"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6pPr>
            <a:lvl7pPr lvl="6"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7pPr>
            <a:lvl8pPr lvl="7"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8pPr>
            <a:lvl9pPr lvl="8"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9pPr>
          </a:lstStyle>
          <a:p>
            <a:endParaRPr/>
          </a:p>
        </p:txBody>
      </p:sp>
      <p:sp>
        <p:nvSpPr>
          <p:cNvPr id="84" name="Google Shape;84;p15"/>
          <p:cNvSpPr txBox="1">
            <a:spLocks noGrp="1"/>
          </p:cNvSpPr>
          <p:nvPr>
            <p:ph type="subTitle" idx="4"/>
          </p:nvPr>
        </p:nvSpPr>
        <p:spPr>
          <a:xfrm>
            <a:off x="4623084" y="4648967"/>
            <a:ext cx="2946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67"/>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85" name="Google Shape;85;p15"/>
          <p:cNvSpPr txBox="1">
            <a:spLocks noGrp="1"/>
          </p:cNvSpPr>
          <p:nvPr>
            <p:ph type="ctrTitle" idx="5"/>
          </p:nvPr>
        </p:nvSpPr>
        <p:spPr>
          <a:xfrm>
            <a:off x="8282700" y="3890967"/>
            <a:ext cx="2946000" cy="859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Fira Sans Condensed Medium"/>
              <a:buNone/>
              <a:defRPr sz="1867">
                <a:latin typeface="Roboto Condensed" panose="02000000000000000000" pitchFamily="2" charset="0"/>
                <a:ea typeface="Roboto Condensed" panose="02000000000000000000" pitchFamily="2" charset="0"/>
              </a:defRPr>
            </a:lvl1pPr>
            <a:lvl2pPr lvl="1"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2pPr>
            <a:lvl3pPr lvl="2"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3pPr>
            <a:lvl4pPr lvl="3"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4pPr>
            <a:lvl5pPr lvl="4"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5pPr>
            <a:lvl6pPr lvl="5"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6pPr>
            <a:lvl7pPr lvl="6"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7pPr>
            <a:lvl8pPr lvl="7"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8pPr>
            <a:lvl9pPr lvl="8"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9pPr>
          </a:lstStyle>
          <a:p>
            <a:endParaRPr/>
          </a:p>
        </p:txBody>
      </p:sp>
      <p:sp>
        <p:nvSpPr>
          <p:cNvPr id="86" name="Google Shape;86;p15"/>
          <p:cNvSpPr txBox="1">
            <a:spLocks noGrp="1"/>
          </p:cNvSpPr>
          <p:nvPr>
            <p:ph type="subTitle" idx="6"/>
          </p:nvPr>
        </p:nvSpPr>
        <p:spPr>
          <a:xfrm>
            <a:off x="8282720" y="4648967"/>
            <a:ext cx="2946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67"/>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Tree>
    <p:extLst>
      <p:ext uri="{BB962C8B-B14F-4D97-AF65-F5344CB8AC3E}">
        <p14:creationId xmlns:p14="http://schemas.microsoft.com/office/powerpoint/2010/main" val="4191432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bg>
      <p:bgPr>
        <a:solidFill>
          <a:srgbClr val="F3F3F3"/>
        </a:solidFill>
        <a:effectLst/>
      </p:bgPr>
    </p:bg>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1947900" y="2035767"/>
            <a:ext cx="2942400" cy="535600"/>
          </a:xfrm>
          <a:prstGeom prst="rect">
            <a:avLst/>
          </a:prstGeom>
          <a:noFill/>
          <a:ln>
            <a:noFill/>
          </a:ln>
        </p:spPr>
        <p:txBody>
          <a:bodyPr spcFirstLastPara="1" wrap="square" lIns="91425" tIns="0" rIns="0" bIns="0" anchor="b" anchorCtr="0">
            <a:noAutofit/>
          </a:bodyPr>
          <a:lstStyle>
            <a:lvl1pPr lvl="0" rtl="0">
              <a:spcBef>
                <a:spcPts val="0"/>
              </a:spcBef>
              <a:spcAft>
                <a:spcPts val="0"/>
              </a:spcAft>
              <a:buSzPts val="1400"/>
              <a:buNone/>
              <a:defRPr sz="2133" i="0">
                <a:latin typeface="Roboto Condensed" panose="02000000000000000000" pitchFamily="2" charset="0"/>
                <a:ea typeface="Roboto Condensed" panose="02000000000000000000" pitchFamily="2" charset="0"/>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89" name="Google Shape;89;p16"/>
          <p:cNvSpPr txBox="1">
            <a:spLocks noGrp="1"/>
          </p:cNvSpPr>
          <p:nvPr>
            <p:ph type="title" idx="2"/>
          </p:nvPr>
        </p:nvSpPr>
        <p:spPr>
          <a:xfrm>
            <a:off x="2789933" y="593367"/>
            <a:ext cx="8442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400">
                <a:latin typeface="Roboto Condensed" panose="02000000000000000000" pitchFamily="2" charset="0"/>
                <a:ea typeface="Roboto Condensed"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 name="Google Shape;90;p16"/>
          <p:cNvSpPr txBox="1">
            <a:spLocks noGrp="1"/>
          </p:cNvSpPr>
          <p:nvPr>
            <p:ph type="subTitle" idx="1"/>
          </p:nvPr>
        </p:nvSpPr>
        <p:spPr>
          <a:xfrm>
            <a:off x="1947900" y="3369525"/>
            <a:ext cx="2374800" cy="7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2133"/>
              </a:spcBef>
              <a:spcAft>
                <a:spcPts val="0"/>
              </a:spcAft>
              <a:buNone/>
              <a:defRPr sz="1600"/>
            </a:lvl2pPr>
            <a:lvl3pPr lvl="2" rtl="0">
              <a:lnSpc>
                <a:spcPct val="100000"/>
              </a:lnSpc>
              <a:spcBef>
                <a:spcPts val="2133"/>
              </a:spcBef>
              <a:spcAft>
                <a:spcPts val="0"/>
              </a:spcAft>
              <a:buNone/>
              <a:defRPr sz="1600"/>
            </a:lvl3pPr>
            <a:lvl4pPr lvl="3" rtl="0">
              <a:lnSpc>
                <a:spcPct val="100000"/>
              </a:lnSpc>
              <a:spcBef>
                <a:spcPts val="2133"/>
              </a:spcBef>
              <a:spcAft>
                <a:spcPts val="0"/>
              </a:spcAft>
              <a:buNone/>
              <a:defRPr sz="1600"/>
            </a:lvl4pPr>
            <a:lvl5pPr lvl="4" rtl="0">
              <a:lnSpc>
                <a:spcPct val="100000"/>
              </a:lnSpc>
              <a:spcBef>
                <a:spcPts val="2133"/>
              </a:spcBef>
              <a:spcAft>
                <a:spcPts val="0"/>
              </a:spcAft>
              <a:buNone/>
              <a:defRPr sz="1600"/>
            </a:lvl5pPr>
            <a:lvl6pPr lvl="5" rtl="0">
              <a:lnSpc>
                <a:spcPct val="100000"/>
              </a:lnSpc>
              <a:spcBef>
                <a:spcPts val="2133"/>
              </a:spcBef>
              <a:spcAft>
                <a:spcPts val="0"/>
              </a:spcAft>
              <a:buNone/>
              <a:defRPr sz="1600"/>
            </a:lvl6pPr>
            <a:lvl7pPr lvl="6" rtl="0">
              <a:lnSpc>
                <a:spcPct val="100000"/>
              </a:lnSpc>
              <a:spcBef>
                <a:spcPts val="2133"/>
              </a:spcBef>
              <a:spcAft>
                <a:spcPts val="0"/>
              </a:spcAft>
              <a:buNone/>
              <a:defRPr sz="1600"/>
            </a:lvl7pPr>
            <a:lvl8pPr lvl="7" rtl="0">
              <a:lnSpc>
                <a:spcPct val="100000"/>
              </a:lnSpc>
              <a:spcBef>
                <a:spcPts val="2133"/>
              </a:spcBef>
              <a:spcAft>
                <a:spcPts val="0"/>
              </a:spcAft>
              <a:buNone/>
              <a:defRPr sz="1600"/>
            </a:lvl8pPr>
            <a:lvl9pPr lvl="8" rtl="0">
              <a:lnSpc>
                <a:spcPct val="100000"/>
              </a:lnSpc>
              <a:spcBef>
                <a:spcPts val="2133"/>
              </a:spcBef>
              <a:spcAft>
                <a:spcPts val="2133"/>
              </a:spcAft>
              <a:buNone/>
              <a:defRPr sz="1600"/>
            </a:lvl9pPr>
          </a:lstStyle>
          <a:p>
            <a:endParaRPr/>
          </a:p>
        </p:txBody>
      </p:sp>
      <p:sp>
        <p:nvSpPr>
          <p:cNvPr id="91" name="Google Shape;91;p16"/>
          <p:cNvSpPr txBox="1">
            <a:spLocks noGrp="1"/>
          </p:cNvSpPr>
          <p:nvPr>
            <p:ph type="subTitle" idx="3"/>
          </p:nvPr>
        </p:nvSpPr>
        <p:spPr>
          <a:xfrm>
            <a:off x="1947900" y="4369043"/>
            <a:ext cx="2374800" cy="7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2133"/>
              </a:spcBef>
              <a:spcAft>
                <a:spcPts val="0"/>
              </a:spcAft>
              <a:buNone/>
              <a:defRPr sz="1600"/>
            </a:lvl2pPr>
            <a:lvl3pPr lvl="2" rtl="0">
              <a:lnSpc>
                <a:spcPct val="100000"/>
              </a:lnSpc>
              <a:spcBef>
                <a:spcPts val="2133"/>
              </a:spcBef>
              <a:spcAft>
                <a:spcPts val="0"/>
              </a:spcAft>
              <a:buNone/>
              <a:defRPr sz="1600"/>
            </a:lvl3pPr>
            <a:lvl4pPr lvl="3" rtl="0">
              <a:lnSpc>
                <a:spcPct val="100000"/>
              </a:lnSpc>
              <a:spcBef>
                <a:spcPts val="2133"/>
              </a:spcBef>
              <a:spcAft>
                <a:spcPts val="0"/>
              </a:spcAft>
              <a:buNone/>
              <a:defRPr sz="1600"/>
            </a:lvl4pPr>
            <a:lvl5pPr lvl="4" rtl="0">
              <a:lnSpc>
                <a:spcPct val="100000"/>
              </a:lnSpc>
              <a:spcBef>
                <a:spcPts val="2133"/>
              </a:spcBef>
              <a:spcAft>
                <a:spcPts val="0"/>
              </a:spcAft>
              <a:buNone/>
              <a:defRPr sz="1600"/>
            </a:lvl5pPr>
            <a:lvl6pPr lvl="5" rtl="0">
              <a:lnSpc>
                <a:spcPct val="100000"/>
              </a:lnSpc>
              <a:spcBef>
                <a:spcPts val="2133"/>
              </a:spcBef>
              <a:spcAft>
                <a:spcPts val="0"/>
              </a:spcAft>
              <a:buNone/>
              <a:defRPr sz="1600"/>
            </a:lvl6pPr>
            <a:lvl7pPr lvl="6" rtl="0">
              <a:lnSpc>
                <a:spcPct val="100000"/>
              </a:lnSpc>
              <a:spcBef>
                <a:spcPts val="2133"/>
              </a:spcBef>
              <a:spcAft>
                <a:spcPts val="0"/>
              </a:spcAft>
              <a:buNone/>
              <a:defRPr sz="1600"/>
            </a:lvl7pPr>
            <a:lvl8pPr lvl="7" rtl="0">
              <a:lnSpc>
                <a:spcPct val="100000"/>
              </a:lnSpc>
              <a:spcBef>
                <a:spcPts val="2133"/>
              </a:spcBef>
              <a:spcAft>
                <a:spcPts val="0"/>
              </a:spcAft>
              <a:buNone/>
              <a:defRPr sz="1600"/>
            </a:lvl8pPr>
            <a:lvl9pPr lvl="8" rtl="0">
              <a:lnSpc>
                <a:spcPct val="100000"/>
              </a:lnSpc>
              <a:spcBef>
                <a:spcPts val="2133"/>
              </a:spcBef>
              <a:spcAft>
                <a:spcPts val="2133"/>
              </a:spcAft>
              <a:buNone/>
              <a:defRPr sz="1600"/>
            </a:lvl9pPr>
          </a:lstStyle>
          <a:p>
            <a:endParaRPr/>
          </a:p>
        </p:txBody>
      </p:sp>
      <p:sp>
        <p:nvSpPr>
          <p:cNvPr id="92" name="Google Shape;92;p16"/>
          <p:cNvSpPr txBox="1">
            <a:spLocks noGrp="1"/>
          </p:cNvSpPr>
          <p:nvPr>
            <p:ph type="subTitle" idx="4"/>
          </p:nvPr>
        </p:nvSpPr>
        <p:spPr>
          <a:xfrm>
            <a:off x="1947900" y="5368559"/>
            <a:ext cx="2374800" cy="7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2133"/>
              </a:spcBef>
              <a:spcAft>
                <a:spcPts val="0"/>
              </a:spcAft>
              <a:buNone/>
              <a:defRPr sz="1600"/>
            </a:lvl2pPr>
            <a:lvl3pPr lvl="2" rtl="0">
              <a:lnSpc>
                <a:spcPct val="100000"/>
              </a:lnSpc>
              <a:spcBef>
                <a:spcPts val="2133"/>
              </a:spcBef>
              <a:spcAft>
                <a:spcPts val="0"/>
              </a:spcAft>
              <a:buNone/>
              <a:defRPr sz="1600"/>
            </a:lvl3pPr>
            <a:lvl4pPr lvl="3" rtl="0">
              <a:lnSpc>
                <a:spcPct val="100000"/>
              </a:lnSpc>
              <a:spcBef>
                <a:spcPts val="2133"/>
              </a:spcBef>
              <a:spcAft>
                <a:spcPts val="0"/>
              </a:spcAft>
              <a:buNone/>
              <a:defRPr sz="1600"/>
            </a:lvl4pPr>
            <a:lvl5pPr lvl="4" rtl="0">
              <a:lnSpc>
                <a:spcPct val="100000"/>
              </a:lnSpc>
              <a:spcBef>
                <a:spcPts val="2133"/>
              </a:spcBef>
              <a:spcAft>
                <a:spcPts val="0"/>
              </a:spcAft>
              <a:buNone/>
              <a:defRPr sz="1600"/>
            </a:lvl5pPr>
            <a:lvl6pPr lvl="5" rtl="0">
              <a:lnSpc>
                <a:spcPct val="100000"/>
              </a:lnSpc>
              <a:spcBef>
                <a:spcPts val="2133"/>
              </a:spcBef>
              <a:spcAft>
                <a:spcPts val="0"/>
              </a:spcAft>
              <a:buNone/>
              <a:defRPr sz="1600"/>
            </a:lvl6pPr>
            <a:lvl7pPr lvl="6" rtl="0">
              <a:lnSpc>
                <a:spcPct val="100000"/>
              </a:lnSpc>
              <a:spcBef>
                <a:spcPts val="2133"/>
              </a:spcBef>
              <a:spcAft>
                <a:spcPts val="0"/>
              </a:spcAft>
              <a:buNone/>
              <a:defRPr sz="1600"/>
            </a:lvl7pPr>
            <a:lvl8pPr lvl="7" rtl="0">
              <a:lnSpc>
                <a:spcPct val="100000"/>
              </a:lnSpc>
              <a:spcBef>
                <a:spcPts val="2133"/>
              </a:spcBef>
              <a:spcAft>
                <a:spcPts val="0"/>
              </a:spcAft>
              <a:buNone/>
              <a:defRPr sz="1600"/>
            </a:lvl8pPr>
            <a:lvl9pPr lvl="8" rtl="0">
              <a:lnSpc>
                <a:spcPct val="100000"/>
              </a:lnSpc>
              <a:spcBef>
                <a:spcPts val="2133"/>
              </a:spcBef>
              <a:spcAft>
                <a:spcPts val="2133"/>
              </a:spcAft>
              <a:buNone/>
              <a:defRPr sz="1600"/>
            </a:lvl9pPr>
          </a:lstStyle>
          <a:p>
            <a:endParaRPr/>
          </a:p>
        </p:txBody>
      </p:sp>
      <p:sp>
        <p:nvSpPr>
          <p:cNvPr id="93" name="Google Shape;93;p16"/>
          <p:cNvSpPr txBox="1">
            <a:spLocks noGrp="1"/>
          </p:cNvSpPr>
          <p:nvPr>
            <p:ph type="title" idx="5"/>
          </p:nvPr>
        </p:nvSpPr>
        <p:spPr>
          <a:xfrm>
            <a:off x="7703467" y="2035767"/>
            <a:ext cx="2942400" cy="535600"/>
          </a:xfrm>
          <a:prstGeom prst="rect">
            <a:avLst/>
          </a:prstGeom>
          <a:noFill/>
          <a:ln>
            <a:noFill/>
          </a:ln>
        </p:spPr>
        <p:txBody>
          <a:bodyPr spcFirstLastPara="1" wrap="square" lIns="91425" tIns="0" rIns="0" bIns="0" anchor="b" anchorCtr="0">
            <a:noAutofit/>
          </a:bodyPr>
          <a:lstStyle>
            <a:lvl1pPr lvl="0" rtl="0">
              <a:spcBef>
                <a:spcPts val="0"/>
              </a:spcBef>
              <a:spcAft>
                <a:spcPts val="0"/>
              </a:spcAft>
              <a:buSzPts val="1400"/>
              <a:buNone/>
              <a:defRPr sz="2133" i="0">
                <a:latin typeface="Roboto Condensed" panose="02000000000000000000" pitchFamily="2" charset="0"/>
                <a:ea typeface="Roboto Condensed" panose="02000000000000000000" pitchFamily="2" charset="0"/>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94" name="Google Shape;94;p16"/>
          <p:cNvSpPr txBox="1">
            <a:spLocks noGrp="1"/>
          </p:cNvSpPr>
          <p:nvPr>
            <p:ph type="subTitle" idx="6"/>
          </p:nvPr>
        </p:nvSpPr>
        <p:spPr>
          <a:xfrm>
            <a:off x="7703467" y="3369525"/>
            <a:ext cx="2374800" cy="7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2133"/>
              </a:spcBef>
              <a:spcAft>
                <a:spcPts val="0"/>
              </a:spcAft>
              <a:buNone/>
              <a:defRPr sz="1600"/>
            </a:lvl2pPr>
            <a:lvl3pPr lvl="2" rtl="0">
              <a:lnSpc>
                <a:spcPct val="100000"/>
              </a:lnSpc>
              <a:spcBef>
                <a:spcPts val="2133"/>
              </a:spcBef>
              <a:spcAft>
                <a:spcPts val="0"/>
              </a:spcAft>
              <a:buNone/>
              <a:defRPr sz="1600"/>
            </a:lvl3pPr>
            <a:lvl4pPr lvl="3" rtl="0">
              <a:lnSpc>
                <a:spcPct val="100000"/>
              </a:lnSpc>
              <a:spcBef>
                <a:spcPts val="2133"/>
              </a:spcBef>
              <a:spcAft>
                <a:spcPts val="0"/>
              </a:spcAft>
              <a:buNone/>
              <a:defRPr sz="1600"/>
            </a:lvl4pPr>
            <a:lvl5pPr lvl="4" rtl="0">
              <a:lnSpc>
                <a:spcPct val="100000"/>
              </a:lnSpc>
              <a:spcBef>
                <a:spcPts val="2133"/>
              </a:spcBef>
              <a:spcAft>
                <a:spcPts val="0"/>
              </a:spcAft>
              <a:buNone/>
              <a:defRPr sz="1600"/>
            </a:lvl5pPr>
            <a:lvl6pPr lvl="5" rtl="0">
              <a:lnSpc>
                <a:spcPct val="100000"/>
              </a:lnSpc>
              <a:spcBef>
                <a:spcPts val="2133"/>
              </a:spcBef>
              <a:spcAft>
                <a:spcPts val="0"/>
              </a:spcAft>
              <a:buNone/>
              <a:defRPr sz="1600"/>
            </a:lvl6pPr>
            <a:lvl7pPr lvl="6" rtl="0">
              <a:lnSpc>
                <a:spcPct val="100000"/>
              </a:lnSpc>
              <a:spcBef>
                <a:spcPts val="2133"/>
              </a:spcBef>
              <a:spcAft>
                <a:spcPts val="0"/>
              </a:spcAft>
              <a:buNone/>
              <a:defRPr sz="1600"/>
            </a:lvl7pPr>
            <a:lvl8pPr lvl="7" rtl="0">
              <a:lnSpc>
                <a:spcPct val="100000"/>
              </a:lnSpc>
              <a:spcBef>
                <a:spcPts val="2133"/>
              </a:spcBef>
              <a:spcAft>
                <a:spcPts val="0"/>
              </a:spcAft>
              <a:buNone/>
              <a:defRPr sz="1600"/>
            </a:lvl8pPr>
            <a:lvl9pPr lvl="8" rtl="0">
              <a:lnSpc>
                <a:spcPct val="100000"/>
              </a:lnSpc>
              <a:spcBef>
                <a:spcPts val="2133"/>
              </a:spcBef>
              <a:spcAft>
                <a:spcPts val="2133"/>
              </a:spcAft>
              <a:buNone/>
              <a:defRPr sz="1600"/>
            </a:lvl9pPr>
          </a:lstStyle>
          <a:p>
            <a:endParaRPr/>
          </a:p>
        </p:txBody>
      </p:sp>
      <p:sp>
        <p:nvSpPr>
          <p:cNvPr id="95" name="Google Shape;95;p16"/>
          <p:cNvSpPr txBox="1">
            <a:spLocks noGrp="1"/>
          </p:cNvSpPr>
          <p:nvPr>
            <p:ph type="subTitle" idx="7"/>
          </p:nvPr>
        </p:nvSpPr>
        <p:spPr>
          <a:xfrm>
            <a:off x="7703467" y="4369043"/>
            <a:ext cx="2374800" cy="7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2133"/>
              </a:spcBef>
              <a:spcAft>
                <a:spcPts val="0"/>
              </a:spcAft>
              <a:buNone/>
              <a:defRPr sz="1600"/>
            </a:lvl2pPr>
            <a:lvl3pPr lvl="2" rtl="0">
              <a:lnSpc>
                <a:spcPct val="100000"/>
              </a:lnSpc>
              <a:spcBef>
                <a:spcPts val="2133"/>
              </a:spcBef>
              <a:spcAft>
                <a:spcPts val="0"/>
              </a:spcAft>
              <a:buNone/>
              <a:defRPr sz="1600"/>
            </a:lvl3pPr>
            <a:lvl4pPr lvl="3" rtl="0">
              <a:lnSpc>
                <a:spcPct val="100000"/>
              </a:lnSpc>
              <a:spcBef>
                <a:spcPts val="2133"/>
              </a:spcBef>
              <a:spcAft>
                <a:spcPts val="0"/>
              </a:spcAft>
              <a:buNone/>
              <a:defRPr sz="1600"/>
            </a:lvl4pPr>
            <a:lvl5pPr lvl="4" rtl="0">
              <a:lnSpc>
                <a:spcPct val="100000"/>
              </a:lnSpc>
              <a:spcBef>
                <a:spcPts val="2133"/>
              </a:spcBef>
              <a:spcAft>
                <a:spcPts val="0"/>
              </a:spcAft>
              <a:buNone/>
              <a:defRPr sz="1600"/>
            </a:lvl5pPr>
            <a:lvl6pPr lvl="5" rtl="0">
              <a:lnSpc>
                <a:spcPct val="100000"/>
              </a:lnSpc>
              <a:spcBef>
                <a:spcPts val="2133"/>
              </a:spcBef>
              <a:spcAft>
                <a:spcPts val="0"/>
              </a:spcAft>
              <a:buNone/>
              <a:defRPr sz="1600"/>
            </a:lvl6pPr>
            <a:lvl7pPr lvl="6" rtl="0">
              <a:lnSpc>
                <a:spcPct val="100000"/>
              </a:lnSpc>
              <a:spcBef>
                <a:spcPts val="2133"/>
              </a:spcBef>
              <a:spcAft>
                <a:spcPts val="0"/>
              </a:spcAft>
              <a:buNone/>
              <a:defRPr sz="1600"/>
            </a:lvl7pPr>
            <a:lvl8pPr lvl="7" rtl="0">
              <a:lnSpc>
                <a:spcPct val="100000"/>
              </a:lnSpc>
              <a:spcBef>
                <a:spcPts val="2133"/>
              </a:spcBef>
              <a:spcAft>
                <a:spcPts val="0"/>
              </a:spcAft>
              <a:buNone/>
              <a:defRPr sz="1600"/>
            </a:lvl8pPr>
            <a:lvl9pPr lvl="8" rtl="0">
              <a:lnSpc>
                <a:spcPct val="100000"/>
              </a:lnSpc>
              <a:spcBef>
                <a:spcPts val="2133"/>
              </a:spcBef>
              <a:spcAft>
                <a:spcPts val="2133"/>
              </a:spcAft>
              <a:buNone/>
              <a:defRPr sz="1600"/>
            </a:lvl9pPr>
          </a:lstStyle>
          <a:p>
            <a:endParaRPr/>
          </a:p>
        </p:txBody>
      </p:sp>
      <p:sp>
        <p:nvSpPr>
          <p:cNvPr id="96" name="Google Shape;96;p16"/>
          <p:cNvSpPr txBox="1">
            <a:spLocks noGrp="1"/>
          </p:cNvSpPr>
          <p:nvPr>
            <p:ph type="subTitle" idx="8"/>
          </p:nvPr>
        </p:nvSpPr>
        <p:spPr>
          <a:xfrm>
            <a:off x="7703467" y="5368559"/>
            <a:ext cx="2374800" cy="7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2133"/>
              </a:spcBef>
              <a:spcAft>
                <a:spcPts val="0"/>
              </a:spcAft>
              <a:buNone/>
              <a:defRPr sz="1600"/>
            </a:lvl2pPr>
            <a:lvl3pPr lvl="2" rtl="0">
              <a:lnSpc>
                <a:spcPct val="100000"/>
              </a:lnSpc>
              <a:spcBef>
                <a:spcPts val="2133"/>
              </a:spcBef>
              <a:spcAft>
                <a:spcPts val="0"/>
              </a:spcAft>
              <a:buNone/>
              <a:defRPr sz="1600"/>
            </a:lvl3pPr>
            <a:lvl4pPr lvl="3" rtl="0">
              <a:lnSpc>
                <a:spcPct val="100000"/>
              </a:lnSpc>
              <a:spcBef>
                <a:spcPts val="2133"/>
              </a:spcBef>
              <a:spcAft>
                <a:spcPts val="0"/>
              </a:spcAft>
              <a:buNone/>
              <a:defRPr sz="1600"/>
            </a:lvl4pPr>
            <a:lvl5pPr lvl="4" rtl="0">
              <a:lnSpc>
                <a:spcPct val="100000"/>
              </a:lnSpc>
              <a:spcBef>
                <a:spcPts val="2133"/>
              </a:spcBef>
              <a:spcAft>
                <a:spcPts val="0"/>
              </a:spcAft>
              <a:buNone/>
              <a:defRPr sz="1600"/>
            </a:lvl5pPr>
            <a:lvl6pPr lvl="5" rtl="0">
              <a:lnSpc>
                <a:spcPct val="100000"/>
              </a:lnSpc>
              <a:spcBef>
                <a:spcPts val="2133"/>
              </a:spcBef>
              <a:spcAft>
                <a:spcPts val="0"/>
              </a:spcAft>
              <a:buNone/>
              <a:defRPr sz="1600"/>
            </a:lvl6pPr>
            <a:lvl7pPr lvl="6" rtl="0">
              <a:lnSpc>
                <a:spcPct val="100000"/>
              </a:lnSpc>
              <a:spcBef>
                <a:spcPts val="2133"/>
              </a:spcBef>
              <a:spcAft>
                <a:spcPts val="0"/>
              </a:spcAft>
              <a:buNone/>
              <a:defRPr sz="1600"/>
            </a:lvl7pPr>
            <a:lvl8pPr lvl="7" rtl="0">
              <a:lnSpc>
                <a:spcPct val="100000"/>
              </a:lnSpc>
              <a:spcBef>
                <a:spcPts val="2133"/>
              </a:spcBef>
              <a:spcAft>
                <a:spcPts val="0"/>
              </a:spcAft>
              <a:buNone/>
              <a:defRPr sz="1600"/>
            </a:lvl8pPr>
            <a:lvl9pPr lvl="8" rtl="0">
              <a:lnSpc>
                <a:spcPct val="100000"/>
              </a:lnSpc>
              <a:spcBef>
                <a:spcPts val="2133"/>
              </a:spcBef>
              <a:spcAft>
                <a:spcPts val="2133"/>
              </a:spcAft>
              <a:buNone/>
              <a:defRPr sz="1600"/>
            </a:lvl9pPr>
          </a:lstStyle>
          <a:p>
            <a:endParaRPr/>
          </a:p>
        </p:txBody>
      </p:sp>
    </p:spTree>
    <p:extLst>
      <p:ext uri="{BB962C8B-B14F-4D97-AF65-F5344CB8AC3E}">
        <p14:creationId xmlns:p14="http://schemas.microsoft.com/office/powerpoint/2010/main" val="3092396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reserve="1">
  <p:cSld name="Numbers and text">
    <p:bg>
      <p:bgPr>
        <a:solidFill>
          <a:srgbClr val="F3F3F3"/>
        </a:solidFill>
        <a:effectLst/>
      </p:bgPr>
    </p:bg>
    <p:spTree>
      <p:nvGrpSpPr>
        <p:cNvPr id="1" name="Shape 97"/>
        <p:cNvGrpSpPr/>
        <p:nvPr/>
      </p:nvGrpSpPr>
      <p:grpSpPr>
        <a:xfrm>
          <a:off x="0" y="0"/>
          <a:ext cx="0" cy="0"/>
          <a:chOff x="0" y="0"/>
          <a:chExt cx="0" cy="0"/>
        </a:xfrm>
      </p:grpSpPr>
      <p:sp>
        <p:nvSpPr>
          <p:cNvPr id="98" name="Google Shape;98;p17"/>
          <p:cNvSpPr txBox="1">
            <a:spLocks noGrp="1"/>
          </p:cNvSpPr>
          <p:nvPr>
            <p:ph type="title" hasCustomPrompt="1"/>
          </p:nvPr>
        </p:nvSpPr>
        <p:spPr>
          <a:xfrm flipH="1">
            <a:off x="7677804" y="2426233"/>
            <a:ext cx="2939600" cy="670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2400"/>
              <a:buNone/>
              <a:defRPr sz="3200">
                <a:latin typeface="Roboto Condensed" panose="02000000000000000000" pitchFamily="2" charset="0"/>
                <a:ea typeface="Roboto Condensed" panose="02000000000000000000" pitchFamily="2" charset="0"/>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9" name="Google Shape;99;p17"/>
          <p:cNvSpPr txBox="1">
            <a:spLocks noGrp="1"/>
          </p:cNvSpPr>
          <p:nvPr>
            <p:ph type="subTitle" idx="1"/>
          </p:nvPr>
        </p:nvSpPr>
        <p:spPr>
          <a:xfrm flipH="1">
            <a:off x="7677717" y="2919100"/>
            <a:ext cx="2939600" cy="7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00" name="Google Shape;100;p17"/>
          <p:cNvSpPr txBox="1">
            <a:spLocks noGrp="1"/>
          </p:cNvSpPr>
          <p:nvPr>
            <p:ph type="title" idx="2" hasCustomPrompt="1"/>
          </p:nvPr>
        </p:nvSpPr>
        <p:spPr>
          <a:xfrm flipH="1">
            <a:off x="7677867" y="3986267"/>
            <a:ext cx="2939600" cy="670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101" name="Google Shape;101;p17"/>
          <p:cNvSpPr txBox="1">
            <a:spLocks noGrp="1"/>
          </p:cNvSpPr>
          <p:nvPr>
            <p:ph type="subTitle" idx="3"/>
          </p:nvPr>
        </p:nvSpPr>
        <p:spPr>
          <a:xfrm flipH="1">
            <a:off x="7677780" y="4464544"/>
            <a:ext cx="2939600" cy="7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02" name="Google Shape;102;p17"/>
          <p:cNvSpPr txBox="1">
            <a:spLocks noGrp="1"/>
          </p:cNvSpPr>
          <p:nvPr>
            <p:ph type="title" idx="4"/>
          </p:nvPr>
        </p:nvSpPr>
        <p:spPr>
          <a:xfrm>
            <a:off x="6980733" y="593367"/>
            <a:ext cx="42516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400">
                <a:latin typeface="Roboto Condensed" panose="02000000000000000000" pitchFamily="2" charset="0"/>
                <a:ea typeface="Roboto Condensed"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1794374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reserve="1">
  <p:cSld name="Title and four columns">
    <p:bg>
      <p:bgPr>
        <a:solidFill>
          <a:srgbClr val="F3F3F3"/>
        </a:solidFill>
        <a:effectLst/>
      </p:bgPr>
    </p:bg>
    <p:spTree>
      <p:nvGrpSpPr>
        <p:cNvPr id="1" name="Shape 103"/>
        <p:cNvGrpSpPr/>
        <p:nvPr/>
      </p:nvGrpSpPr>
      <p:grpSpPr>
        <a:xfrm>
          <a:off x="0" y="0"/>
          <a:ext cx="0" cy="0"/>
          <a:chOff x="0" y="0"/>
          <a:chExt cx="0" cy="0"/>
        </a:xfrm>
      </p:grpSpPr>
      <p:sp>
        <p:nvSpPr>
          <p:cNvPr id="104" name="Google Shape;104;p18"/>
          <p:cNvSpPr txBox="1">
            <a:spLocks noGrp="1"/>
          </p:cNvSpPr>
          <p:nvPr>
            <p:ph type="subTitle" idx="1"/>
          </p:nvPr>
        </p:nvSpPr>
        <p:spPr>
          <a:xfrm flipH="1">
            <a:off x="2119400" y="2494233"/>
            <a:ext cx="3513600" cy="103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867"/>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05" name="Google Shape;105;p18"/>
          <p:cNvSpPr txBox="1">
            <a:spLocks noGrp="1"/>
          </p:cNvSpPr>
          <p:nvPr>
            <p:ph type="subTitle" idx="2"/>
          </p:nvPr>
        </p:nvSpPr>
        <p:spPr>
          <a:xfrm flipH="1">
            <a:off x="7718733" y="2494233"/>
            <a:ext cx="3513600" cy="103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867"/>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06" name="Google Shape;106;p18"/>
          <p:cNvSpPr txBox="1">
            <a:spLocks noGrp="1"/>
          </p:cNvSpPr>
          <p:nvPr>
            <p:ph type="subTitle" idx="3"/>
          </p:nvPr>
        </p:nvSpPr>
        <p:spPr>
          <a:xfrm flipH="1">
            <a:off x="2119400" y="4288167"/>
            <a:ext cx="3513600" cy="103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867"/>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07" name="Google Shape;107;p18"/>
          <p:cNvSpPr txBox="1">
            <a:spLocks noGrp="1"/>
          </p:cNvSpPr>
          <p:nvPr>
            <p:ph type="subTitle" idx="4"/>
          </p:nvPr>
        </p:nvSpPr>
        <p:spPr>
          <a:xfrm flipH="1">
            <a:off x="7718733" y="4288167"/>
            <a:ext cx="3513600" cy="103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867"/>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08" name="Google Shape;108;p18"/>
          <p:cNvSpPr txBox="1">
            <a:spLocks noGrp="1"/>
          </p:cNvSpPr>
          <p:nvPr>
            <p:ph type="title"/>
          </p:nvPr>
        </p:nvSpPr>
        <p:spPr>
          <a:xfrm>
            <a:off x="2789933" y="593367"/>
            <a:ext cx="8442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400">
                <a:latin typeface="Roboto Condensed" panose="02000000000000000000" pitchFamily="2" charset="0"/>
                <a:ea typeface="Roboto Condensed"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72992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1" preserve="1">
  <p:cSld name="Title and four columns 1">
    <p:bg>
      <p:bgPr>
        <a:solidFill>
          <a:srgbClr val="F3F3F3"/>
        </a:solidFill>
        <a:effectLst/>
      </p:bgPr>
    </p:bg>
    <p:spTree>
      <p:nvGrpSpPr>
        <p:cNvPr id="1" name="Shape 109"/>
        <p:cNvGrpSpPr/>
        <p:nvPr/>
      </p:nvGrpSpPr>
      <p:grpSpPr>
        <a:xfrm>
          <a:off x="0" y="0"/>
          <a:ext cx="0" cy="0"/>
          <a:chOff x="0" y="0"/>
          <a:chExt cx="0" cy="0"/>
        </a:xfrm>
      </p:grpSpPr>
      <p:sp>
        <p:nvSpPr>
          <p:cNvPr id="110" name="Google Shape;110;p19"/>
          <p:cNvSpPr/>
          <p:nvPr/>
        </p:nvSpPr>
        <p:spPr>
          <a:xfrm flipH="1">
            <a:off x="0" y="0"/>
            <a:ext cx="12192000" cy="6858000"/>
          </a:xfrm>
          <a:prstGeom prst="rect">
            <a:avLst/>
          </a:prstGeom>
          <a:solidFill>
            <a:srgbClr val="002060">
              <a:alpha val="7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19"/>
          <p:cNvSpPr txBox="1">
            <a:spLocks noGrp="1"/>
          </p:cNvSpPr>
          <p:nvPr>
            <p:ph type="title"/>
          </p:nvPr>
        </p:nvSpPr>
        <p:spPr>
          <a:xfrm>
            <a:off x="2789933" y="593367"/>
            <a:ext cx="8442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3F3F3"/>
              </a:buClr>
              <a:buSzPts val="1800"/>
              <a:buNone/>
              <a:defRPr sz="2400" b="0">
                <a:solidFill>
                  <a:srgbClr val="F3F3F3"/>
                </a:solidFill>
                <a:latin typeface="Source Sans Pro SemiBold"/>
                <a:ea typeface="Source Sans Pro SemiBold"/>
                <a:cs typeface="Source Sans Pro SemiBold"/>
                <a:sym typeface="Source Sans Pro SemiBold"/>
              </a:defRPr>
            </a:lvl1pPr>
            <a:lvl2pPr lvl="1" rtl="0">
              <a:spcBef>
                <a:spcPts val="0"/>
              </a:spcBef>
              <a:spcAft>
                <a:spcPts val="0"/>
              </a:spcAft>
              <a:buClr>
                <a:srgbClr val="F3F3F3"/>
              </a:buClr>
              <a:buSzPts val="2800"/>
              <a:buNone/>
              <a:defRPr>
                <a:solidFill>
                  <a:srgbClr val="F3F3F3"/>
                </a:solidFill>
              </a:defRPr>
            </a:lvl2pPr>
            <a:lvl3pPr lvl="2" rtl="0">
              <a:spcBef>
                <a:spcPts val="0"/>
              </a:spcBef>
              <a:spcAft>
                <a:spcPts val="0"/>
              </a:spcAft>
              <a:buClr>
                <a:srgbClr val="F3F3F3"/>
              </a:buClr>
              <a:buSzPts val="2800"/>
              <a:buNone/>
              <a:defRPr>
                <a:solidFill>
                  <a:srgbClr val="F3F3F3"/>
                </a:solidFill>
              </a:defRPr>
            </a:lvl3pPr>
            <a:lvl4pPr lvl="3" rtl="0">
              <a:spcBef>
                <a:spcPts val="0"/>
              </a:spcBef>
              <a:spcAft>
                <a:spcPts val="0"/>
              </a:spcAft>
              <a:buClr>
                <a:srgbClr val="F3F3F3"/>
              </a:buClr>
              <a:buSzPts val="2800"/>
              <a:buNone/>
              <a:defRPr>
                <a:solidFill>
                  <a:srgbClr val="F3F3F3"/>
                </a:solidFill>
              </a:defRPr>
            </a:lvl4pPr>
            <a:lvl5pPr lvl="4" rtl="0">
              <a:spcBef>
                <a:spcPts val="0"/>
              </a:spcBef>
              <a:spcAft>
                <a:spcPts val="0"/>
              </a:spcAft>
              <a:buClr>
                <a:srgbClr val="F3F3F3"/>
              </a:buClr>
              <a:buSzPts val="2800"/>
              <a:buNone/>
              <a:defRPr>
                <a:solidFill>
                  <a:srgbClr val="F3F3F3"/>
                </a:solidFill>
              </a:defRPr>
            </a:lvl5pPr>
            <a:lvl6pPr lvl="5" rtl="0">
              <a:spcBef>
                <a:spcPts val="0"/>
              </a:spcBef>
              <a:spcAft>
                <a:spcPts val="0"/>
              </a:spcAft>
              <a:buClr>
                <a:srgbClr val="F3F3F3"/>
              </a:buClr>
              <a:buSzPts val="2800"/>
              <a:buNone/>
              <a:defRPr>
                <a:solidFill>
                  <a:srgbClr val="F3F3F3"/>
                </a:solidFill>
              </a:defRPr>
            </a:lvl6pPr>
            <a:lvl7pPr lvl="6" rtl="0">
              <a:spcBef>
                <a:spcPts val="0"/>
              </a:spcBef>
              <a:spcAft>
                <a:spcPts val="0"/>
              </a:spcAft>
              <a:buClr>
                <a:srgbClr val="F3F3F3"/>
              </a:buClr>
              <a:buSzPts val="2800"/>
              <a:buNone/>
              <a:defRPr>
                <a:solidFill>
                  <a:srgbClr val="F3F3F3"/>
                </a:solidFill>
              </a:defRPr>
            </a:lvl7pPr>
            <a:lvl8pPr lvl="7" rtl="0">
              <a:spcBef>
                <a:spcPts val="0"/>
              </a:spcBef>
              <a:spcAft>
                <a:spcPts val="0"/>
              </a:spcAft>
              <a:buClr>
                <a:srgbClr val="F3F3F3"/>
              </a:buClr>
              <a:buSzPts val="2800"/>
              <a:buNone/>
              <a:defRPr>
                <a:solidFill>
                  <a:srgbClr val="F3F3F3"/>
                </a:solidFill>
              </a:defRPr>
            </a:lvl8pPr>
            <a:lvl9pPr lvl="8" rtl="0">
              <a:spcBef>
                <a:spcPts val="0"/>
              </a:spcBef>
              <a:spcAft>
                <a:spcPts val="0"/>
              </a:spcAft>
              <a:buClr>
                <a:srgbClr val="F3F3F3"/>
              </a:buClr>
              <a:buSzPts val="2800"/>
              <a:buNone/>
              <a:defRPr>
                <a:solidFill>
                  <a:srgbClr val="F3F3F3"/>
                </a:solidFill>
              </a:defRPr>
            </a:lvl9pPr>
          </a:lstStyle>
          <a:p>
            <a:endParaRPr/>
          </a:p>
        </p:txBody>
      </p:sp>
      <p:sp>
        <p:nvSpPr>
          <p:cNvPr id="112" name="Google Shape;112;p19"/>
          <p:cNvSpPr txBox="1">
            <a:spLocks noGrp="1"/>
          </p:cNvSpPr>
          <p:nvPr>
            <p:ph type="ctrTitle" idx="2"/>
          </p:nvPr>
        </p:nvSpPr>
        <p:spPr>
          <a:xfrm flipH="1">
            <a:off x="1214933" y="4342100"/>
            <a:ext cx="447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67">
                <a:solidFill>
                  <a:srgbClr val="F3F3F3"/>
                </a:solidFill>
                <a:latin typeface="Roboto Condensed" panose="02000000000000000000" pitchFamily="2" charset="0"/>
                <a:ea typeface="Roboto Condensed" panose="02000000000000000000" pitchFamily="2" charset="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13" name="Google Shape;113;p19"/>
          <p:cNvSpPr txBox="1">
            <a:spLocks noGrp="1"/>
          </p:cNvSpPr>
          <p:nvPr>
            <p:ph type="subTitle" idx="1"/>
          </p:nvPr>
        </p:nvSpPr>
        <p:spPr>
          <a:xfrm flipH="1">
            <a:off x="1056135" y="5361767"/>
            <a:ext cx="47904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67">
                <a:solidFill>
                  <a:srgbClr val="F3F3F3"/>
                </a:solidFill>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114" name="Google Shape;114;p19"/>
          <p:cNvSpPr txBox="1">
            <a:spLocks noGrp="1"/>
          </p:cNvSpPr>
          <p:nvPr>
            <p:ph type="ctrTitle" idx="3"/>
          </p:nvPr>
        </p:nvSpPr>
        <p:spPr>
          <a:xfrm flipH="1">
            <a:off x="6504267" y="4342099"/>
            <a:ext cx="447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67">
                <a:solidFill>
                  <a:srgbClr val="F3F3F3"/>
                </a:solidFill>
                <a:latin typeface="Roboto Condensed" panose="02000000000000000000" pitchFamily="2" charset="0"/>
                <a:ea typeface="Roboto Condensed" panose="02000000000000000000" pitchFamily="2" charset="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15" name="Google Shape;115;p19"/>
          <p:cNvSpPr txBox="1">
            <a:spLocks noGrp="1"/>
          </p:cNvSpPr>
          <p:nvPr>
            <p:ph type="subTitle" idx="4"/>
          </p:nvPr>
        </p:nvSpPr>
        <p:spPr>
          <a:xfrm flipH="1">
            <a:off x="6345451" y="5361767"/>
            <a:ext cx="47904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67">
                <a:solidFill>
                  <a:srgbClr val="F3F3F3"/>
                </a:solidFill>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116" name="Google Shape;116;p19"/>
          <p:cNvSpPr txBox="1">
            <a:spLocks noGrp="1"/>
          </p:cNvSpPr>
          <p:nvPr>
            <p:ph type="ctrTitle" idx="5"/>
          </p:nvPr>
        </p:nvSpPr>
        <p:spPr>
          <a:xfrm flipH="1">
            <a:off x="1214933" y="1954500"/>
            <a:ext cx="447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67">
                <a:solidFill>
                  <a:srgbClr val="F3F3F3"/>
                </a:solidFill>
                <a:latin typeface="Roboto Condensed" panose="02000000000000000000" pitchFamily="2" charset="0"/>
                <a:ea typeface="Roboto Condensed" panose="02000000000000000000" pitchFamily="2" charset="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17" name="Google Shape;117;p19"/>
          <p:cNvSpPr txBox="1">
            <a:spLocks noGrp="1"/>
          </p:cNvSpPr>
          <p:nvPr>
            <p:ph type="subTitle" idx="6"/>
          </p:nvPr>
        </p:nvSpPr>
        <p:spPr>
          <a:xfrm flipH="1">
            <a:off x="1056135" y="2974167"/>
            <a:ext cx="47904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67">
                <a:solidFill>
                  <a:srgbClr val="F3F3F3"/>
                </a:solidFill>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118" name="Google Shape;118;p19"/>
          <p:cNvSpPr txBox="1">
            <a:spLocks noGrp="1"/>
          </p:cNvSpPr>
          <p:nvPr>
            <p:ph type="ctrTitle" idx="7"/>
          </p:nvPr>
        </p:nvSpPr>
        <p:spPr>
          <a:xfrm flipH="1">
            <a:off x="6504267" y="1954499"/>
            <a:ext cx="447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67">
                <a:solidFill>
                  <a:srgbClr val="F3F3F3"/>
                </a:solidFill>
                <a:latin typeface="Roboto Condensed" panose="02000000000000000000" pitchFamily="2" charset="0"/>
                <a:ea typeface="Roboto Condensed" panose="02000000000000000000" pitchFamily="2" charset="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19" name="Google Shape;119;p19"/>
          <p:cNvSpPr txBox="1">
            <a:spLocks noGrp="1"/>
          </p:cNvSpPr>
          <p:nvPr>
            <p:ph type="subTitle" idx="8"/>
          </p:nvPr>
        </p:nvSpPr>
        <p:spPr>
          <a:xfrm flipH="1">
            <a:off x="6345451" y="2974167"/>
            <a:ext cx="47904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67">
                <a:solidFill>
                  <a:srgbClr val="F3F3F3"/>
                </a:solidFill>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Tree>
    <p:extLst>
      <p:ext uri="{BB962C8B-B14F-4D97-AF65-F5344CB8AC3E}">
        <p14:creationId xmlns:p14="http://schemas.microsoft.com/office/powerpoint/2010/main" val="2490393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reserve="1">
  <p:cSld name="Thanks">
    <p:bg>
      <p:bgPr>
        <a:solidFill>
          <a:srgbClr val="F3F3F3"/>
        </a:solidFill>
        <a:effectLst/>
      </p:bgPr>
    </p:bg>
    <p:spTree>
      <p:nvGrpSpPr>
        <p:cNvPr id="1" name="Shape 120"/>
        <p:cNvGrpSpPr/>
        <p:nvPr/>
      </p:nvGrpSpPr>
      <p:grpSpPr>
        <a:xfrm>
          <a:off x="0" y="0"/>
          <a:ext cx="0" cy="0"/>
          <a:chOff x="0" y="0"/>
          <a:chExt cx="0" cy="0"/>
        </a:xfrm>
      </p:grpSpPr>
      <p:sp>
        <p:nvSpPr>
          <p:cNvPr id="121" name="Google Shape;121;p20"/>
          <p:cNvSpPr/>
          <p:nvPr/>
        </p:nvSpPr>
        <p:spPr>
          <a:xfrm flipH="1">
            <a:off x="0" y="-10033"/>
            <a:ext cx="6102800" cy="6858000"/>
          </a:xfrm>
          <a:prstGeom prst="rect">
            <a:avLst/>
          </a:prstGeom>
          <a:solidFill>
            <a:srgbClr val="002060">
              <a:alpha val="7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20"/>
          <p:cNvSpPr txBox="1">
            <a:spLocks noGrp="1"/>
          </p:cNvSpPr>
          <p:nvPr>
            <p:ph type="ctrTitle"/>
          </p:nvPr>
        </p:nvSpPr>
        <p:spPr>
          <a:xfrm>
            <a:off x="898889" y="1010433"/>
            <a:ext cx="7219200" cy="216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5200"/>
              <a:buNone/>
              <a:defRPr sz="12800">
                <a:solidFill>
                  <a:srgbClr val="F3F3F3"/>
                </a:solidFill>
                <a:latin typeface="Roboto Condensed" panose="02000000000000000000" pitchFamily="2" charset="0"/>
                <a:ea typeface="Roboto Condensed" panose="02000000000000000000" pitchFamily="2" charset="0"/>
              </a:defRPr>
            </a:lvl1pPr>
            <a:lvl2pPr lvl="1" rtl="0">
              <a:spcBef>
                <a:spcPts val="0"/>
              </a:spcBef>
              <a:spcAft>
                <a:spcPts val="0"/>
              </a:spcAft>
              <a:buClr>
                <a:srgbClr val="F3F3F3"/>
              </a:buClr>
              <a:buSzPts val="5200"/>
              <a:buNone/>
              <a:defRPr sz="6933">
                <a:solidFill>
                  <a:srgbClr val="F3F3F3"/>
                </a:solidFill>
              </a:defRPr>
            </a:lvl2pPr>
            <a:lvl3pPr lvl="2" rtl="0">
              <a:spcBef>
                <a:spcPts val="0"/>
              </a:spcBef>
              <a:spcAft>
                <a:spcPts val="0"/>
              </a:spcAft>
              <a:buClr>
                <a:srgbClr val="F3F3F3"/>
              </a:buClr>
              <a:buSzPts val="5200"/>
              <a:buNone/>
              <a:defRPr sz="6933">
                <a:solidFill>
                  <a:srgbClr val="F3F3F3"/>
                </a:solidFill>
              </a:defRPr>
            </a:lvl3pPr>
            <a:lvl4pPr lvl="3" rtl="0">
              <a:spcBef>
                <a:spcPts val="0"/>
              </a:spcBef>
              <a:spcAft>
                <a:spcPts val="0"/>
              </a:spcAft>
              <a:buClr>
                <a:srgbClr val="F3F3F3"/>
              </a:buClr>
              <a:buSzPts val="5200"/>
              <a:buNone/>
              <a:defRPr sz="6933">
                <a:solidFill>
                  <a:srgbClr val="F3F3F3"/>
                </a:solidFill>
              </a:defRPr>
            </a:lvl4pPr>
            <a:lvl5pPr lvl="4" rtl="0">
              <a:spcBef>
                <a:spcPts val="0"/>
              </a:spcBef>
              <a:spcAft>
                <a:spcPts val="0"/>
              </a:spcAft>
              <a:buClr>
                <a:srgbClr val="F3F3F3"/>
              </a:buClr>
              <a:buSzPts val="5200"/>
              <a:buNone/>
              <a:defRPr sz="6933">
                <a:solidFill>
                  <a:srgbClr val="F3F3F3"/>
                </a:solidFill>
              </a:defRPr>
            </a:lvl5pPr>
            <a:lvl6pPr lvl="5" rtl="0">
              <a:spcBef>
                <a:spcPts val="0"/>
              </a:spcBef>
              <a:spcAft>
                <a:spcPts val="0"/>
              </a:spcAft>
              <a:buClr>
                <a:srgbClr val="F3F3F3"/>
              </a:buClr>
              <a:buSzPts val="5200"/>
              <a:buNone/>
              <a:defRPr sz="6933">
                <a:solidFill>
                  <a:srgbClr val="F3F3F3"/>
                </a:solidFill>
              </a:defRPr>
            </a:lvl6pPr>
            <a:lvl7pPr lvl="6" rtl="0">
              <a:spcBef>
                <a:spcPts val="0"/>
              </a:spcBef>
              <a:spcAft>
                <a:spcPts val="0"/>
              </a:spcAft>
              <a:buClr>
                <a:srgbClr val="F3F3F3"/>
              </a:buClr>
              <a:buSzPts val="5200"/>
              <a:buNone/>
              <a:defRPr sz="6933">
                <a:solidFill>
                  <a:srgbClr val="F3F3F3"/>
                </a:solidFill>
              </a:defRPr>
            </a:lvl7pPr>
            <a:lvl8pPr lvl="7" rtl="0">
              <a:spcBef>
                <a:spcPts val="0"/>
              </a:spcBef>
              <a:spcAft>
                <a:spcPts val="0"/>
              </a:spcAft>
              <a:buClr>
                <a:srgbClr val="F3F3F3"/>
              </a:buClr>
              <a:buSzPts val="5200"/>
              <a:buNone/>
              <a:defRPr sz="6933">
                <a:solidFill>
                  <a:srgbClr val="F3F3F3"/>
                </a:solidFill>
              </a:defRPr>
            </a:lvl8pPr>
            <a:lvl9pPr lvl="8" rtl="0">
              <a:spcBef>
                <a:spcPts val="0"/>
              </a:spcBef>
              <a:spcAft>
                <a:spcPts val="0"/>
              </a:spcAft>
              <a:buClr>
                <a:srgbClr val="F3F3F3"/>
              </a:buClr>
              <a:buSzPts val="5200"/>
              <a:buNone/>
              <a:defRPr sz="6933">
                <a:solidFill>
                  <a:srgbClr val="F3F3F3"/>
                </a:solidFill>
              </a:defRPr>
            </a:lvl9pPr>
          </a:lstStyle>
          <a:p>
            <a:endParaRPr/>
          </a:p>
        </p:txBody>
      </p:sp>
      <p:sp>
        <p:nvSpPr>
          <p:cNvPr id="123" name="Google Shape;123;p20"/>
          <p:cNvSpPr txBox="1">
            <a:spLocks noGrp="1"/>
          </p:cNvSpPr>
          <p:nvPr>
            <p:ph type="subTitle" idx="1"/>
          </p:nvPr>
        </p:nvSpPr>
        <p:spPr>
          <a:xfrm>
            <a:off x="959667" y="3368103"/>
            <a:ext cx="4412400" cy="169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3F3F3"/>
              </a:buClr>
              <a:buSzPts val="2800"/>
              <a:buNone/>
              <a:defRPr sz="1867">
                <a:solidFill>
                  <a:srgbClr val="F3F3F3"/>
                </a:solidFill>
                <a:latin typeface="Abel"/>
                <a:ea typeface="Abel"/>
                <a:cs typeface="Abel"/>
                <a:sym typeface="Abel"/>
              </a:defRPr>
            </a:lvl1pPr>
            <a:lvl2pPr lvl="1" rtl="0">
              <a:lnSpc>
                <a:spcPct val="100000"/>
              </a:lnSpc>
              <a:spcBef>
                <a:spcPts val="0"/>
              </a:spcBef>
              <a:spcAft>
                <a:spcPts val="0"/>
              </a:spcAft>
              <a:buClr>
                <a:srgbClr val="F3F3F3"/>
              </a:buClr>
              <a:buSzPts val="2800"/>
              <a:buNone/>
              <a:defRPr sz="3733">
                <a:solidFill>
                  <a:srgbClr val="F3F3F3"/>
                </a:solidFill>
              </a:defRPr>
            </a:lvl2pPr>
            <a:lvl3pPr lvl="2" rtl="0">
              <a:lnSpc>
                <a:spcPct val="100000"/>
              </a:lnSpc>
              <a:spcBef>
                <a:spcPts val="0"/>
              </a:spcBef>
              <a:spcAft>
                <a:spcPts val="0"/>
              </a:spcAft>
              <a:buClr>
                <a:srgbClr val="F3F3F3"/>
              </a:buClr>
              <a:buSzPts val="2800"/>
              <a:buNone/>
              <a:defRPr sz="3733">
                <a:solidFill>
                  <a:srgbClr val="F3F3F3"/>
                </a:solidFill>
              </a:defRPr>
            </a:lvl3pPr>
            <a:lvl4pPr lvl="3" rtl="0">
              <a:lnSpc>
                <a:spcPct val="100000"/>
              </a:lnSpc>
              <a:spcBef>
                <a:spcPts val="0"/>
              </a:spcBef>
              <a:spcAft>
                <a:spcPts val="0"/>
              </a:spcAft>
              <a:buClr>
                <a:srgbClr val="F3F3F3"/>
              </a:buClr>
              <a:buSzPts val="2800"/>
              <a:buNone/>
              <a:defRPr sz="3733">
                <a:solidFill>
                  <a:srgbClr val="F3F3F3"/>
                </a:solidFill>
              </a:defRPr>
            </a:lvl4pPr>
            <a:lvl5pPr lvl="4" rtl="0">
              <a:lnSpc>
                <a:spcPct val="100000"/>
              </a:lnSpc>
              <a:spcBef>
                <a:spcPts val="0"/>
              </a:spcBef>
              <a:spcAft>
                <a:spcPts val="0"/>
              </a:spcAft>
              <a:buClr>
                <a:srgbClr val="F3F3F3"/>
              </a:buClr>
              <a:buSzPts val="2800"/>
              <a:buNone/>
              <a:defRPr sz="3733">
                <a:solidFill>
                  <a:srgbClr val="F3F3F3"/>
                </a:solidFill>
              </a:defRPr>
            </a:lvl5pPr>
            <a:lvl6pPr lvl="5" rtl="0">
              <a:lnSpc>
                <a:spcPct val="100000"/>
              </a:lnSpc>
              <a:spcBef>
                <a:spcPts val="0"/>
              </a:spcBef>
              <a:spcAft>
                <a:spcPts val="0"/>
              </a:spcAft>
              <a:buClr>
                <a:srgbClr val="F3F3F3"/>
              </a:buClr>
              <a:buSzPts val="2800"/>
              <a:buNone/>
              <a:defRPr sz="3733">
                <a:solidFill>
                  <a:srgbClr val="F3F3F3"/>
                </a:solidFill>
              </a:defRPr>
            </a:lvl6pPr>
            <a:lvl7pPr lvl="6" rtl="0">
              <a:lnSpc>
                <a:spcPct val="100000"/>
              </a:lnSpc>
              <a:spcBef>
                <a:spcPts val="0"/>
              </a:spcBef>
              <a:spcAft>
                <a:spcPts val="0"/>
              </a:spcAft>
              <a:buClr>
                <a:srgbClr val="F3F3F3"/>
              </a:buClr>
              <a:buSzPts val="2800"/>
              <a:buNone/>
              <a:defRPr sz="3733">
                <a:solidFill>
                  <a:srgbClr val="F3F3F3"/>
                </a:solidFill>
              </a:defRPr>
            </a:lvl7pPr>
            <a:lvl8pPr lvl="7" rtl="0">
              <a:lnSpc>
                <a:spcPct val="100000"/>
              </a:lnSpc>
              <a:spcBef>
                <a:spcPts val="0"/>
              </a:spcBef>
              <a:spcAft>
                <a:spcPts val="0"/>
              </a:spcAft>
              <a:buClr>
                <a:srgbClr val="F3F3F3"/>
              </a:buClr>
              <a:buSzPts val="2800"/>
              <a:buNone/>
              <a:defRPr sz="3733">
                <a:solidFill>
                  <a:srgbClr val="F3F3F3"/>
                </a:solidFill>
              </a:defRPr>
            </a:lvl8pPr>
            <a:lvl9pPr lvl="8" rtl="0">
              <a:lnSpc>
                <a:spcPct val="100000"/>
              </a:lnSpc>
              <a:spcBef>
                <a:spcPts val="0"/>
              </a:spcBef>
              <a:spcAft>
                <a:spcPts val="0"/>
              </a:spcAft>
              <a:buClr>
                <a:srgbClr val="F3F3F3"/>
              </a:buClr>
              <a:buSzPts val="2800"/>
              <a:buNone/>
              <a:defRPr sz="3733">
                <a:solidFill>
                  <a:srgbClr val="F3F3F3"/>
                </a:solidFill>
              </a:defRPr>
            </a:lvl9pPr>
          </a:lstStyle>
          <a:p>
            <a:endParaRPr/>
          </a:p>
        </p:txBody>
      </p:sp>
    </p:spTree>
    <p:extLst>
      <p:ext uri="{BB962C8B-B14F-4D97-AF65-F5344CB8AC3E}">
        <p14:creationId xmlns:p14="http://schemas.microsoft.com/office/powerpoint/2010/main" val="2935422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reserve="1">
  <p:cSld name="Background">
    <p:bg>
      <p:bgPr>
        <a:solidFill>
          <a:srgbClr val="002060">
            <a:alpha val="79000"/>
          </a:srgbClr>
        </a:solidFill>
        <a:effectLst/>
      </p:bgPr>
    </p:bg>
    <p:spTree>
      <p:nvGrpSpPr>
        <p:cNvPr id="1" name="Shape 125"/>
        <p:cNvGrpSpPr/>
        <p:nvPr/>
      </p:nvGrpSpPr>
      <p:grpSpPr>
        <a:xfrm>
          <a:off x="0" y="0"/>
          <a:ext cx="0" cy="0"/>
          <a:chOff x="0" y="0"/>
          <a:chExt cx="0" cy="0"/>
        </a:xfrm>
      </p:grpSpPr>
    </p:spTree>
    <p:extLst>
      <p:ext uri="{BB962C8B-B14F-4D97-AF65-F5344CB8AC3E}">
        <p14:creationId xmlns:p14="http://schemas.microsoft.com/office/powerpoint/2010/main" val="2911994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75200" y="1594800"/>
            <a:ext cx="112248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475200" y="4589463"/>
            <a:ext cx="112248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75200" y="6357600"/>
            <a:ext cx="1548000" cy="360000"/>
          </a:xfrm>
        </p:spPr>
        <p:txBody>
          <a:bodyPr/>
          <a:lstStyle/>
          <a:p>
            <a:fld id="{3BF6E71C-F0E3-48E9-BDAB-FC58F0AEF7FE}" type="datetimeFigureOut">
              <a:rPr lang="en-GB" smtClean="0"/>
              <a:t>03/08/2022</a:t>
            </a:fld>
            <a:endParaRPr lang="en-GB"/>
          </a:p>
        </p:txBody>
      </p:sp>
      <p:sp>
        <p:nvSpPr>
          <p:cNvPr id="5" name="Footer Placeholder 4"/>
          <p:cNvSpPr>
            <a:spLocks noGrp="1"/>
          </p:cNvSpPr>
          <p:nvPr>
            <p:ph type="ftr" sz="quarter" idx="11"/>
          </p:nvPr>
        </p:nvSpPr>
        <p:spPr>
          <a:xfrm>
            <a:off x="2271600" y="6357600"/>
            <a:ext cx="7560000" cy="360000"/>
          </a:xfrm>
        </p:spPr>
        <p:txBody>
          <a:bodyPr/>
          <a:lstStyle/>
          <a:p>
            <a:endParaRPr lang="en-GB"/>
          </a:p>
        </p:txBody>
      </p:sp>
      <p:sp>
        <p:nvSpPr>
          <p:cNvPr id="6" name="Slide Number Placeholder 5"/>
          <p:cNvSpPr>
            <a:spLocks noGrp="1"/>
          </p:cNvSpPr>
          <p:nvPr>
            <p:ph type="sldNum" sz="quarter" idx="12"/>
          </p:nvPr>
        </p:nvSpPr>
        <p:spPr>
          <a:xfrm>
            <a:off x="10080000" y="6357600"/>
            <a:ext cx="1620000" cy="360000"/>
          </a:xfrm>
        </p:spPr>
        <p:txBody>
          <a:bodyPr/>
          <a:lstStyle/>
          <a:p>
            <a:fld id="{66376AB0-2903-4AA6-A092-793C537B0930}" type="slidenum">
              <a:rPr lang="en-GB" smtClean="0"/>
              <a:t>‹#›</a:t>
            </a:fld>
            <a:endParaRPr lang="en-GB"/>
          </a:p>
        </p:txBody>
      </p:sp>
    </p:spTree>
    <p:extLst>
      <p:ext uri="{BB962C8B-B14F-4D97-AF65-F5344CB8AC3E}">
        <p14:creationId xmlns:p14="http://schemas.microsoft.com/office/powerpoint/2010/main" val="1630706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75200" y="212400"/>
            <a:ext cx="9604800" cy="1206000"/>
          </a:xfrm>
          <a:prstGeom prst="rect">
            <a:avLst/>
          </a:prstGeom>
        </p:spPr>
        <p:txBody>
          <a:bodyPr lIns="0" bIns="0" anchor="b" anchorCtr="0"/>
          <a:lstStyle>
            <a:lvl1pPr>
              <a:defRPr b="1"/>
            </a:lvl1pPr>
          </a:lstStyle>
          <a:p>
            <a:r>
              <a:rPr lang="en-US"/>
              <a:t>Click to edit Master title style</a:t>
            </a:r>
            <a:endParaRPr lang="en-US" dirty="0"/>
          </a:p>
        </p:txBody>
      </p:sp>
      <p:sp>
        <p:nvSpPr>
          <p:cNvPr id="3" name="Content Placeholder 2"/>
          <p:cNvSpPr>
            <a:spLocks noGrp="1"/>
          </p:cNvSpPr>
          <p:nvPr>
            <p:ph sz="half" idx="1"/>
          </p:nvPr>
        </p:nvSpPr>
        <p:spPr>
          <a:xfrm>
            <a:off x="475200" y="1594800"/>
            <a:ext cx="5508000" cy="4582800"/>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2000" y="1594800"/>
            <a:ext cx="5508000" cy="4582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75200" y="6357600"/>
            <a:ext cx="1548000" cy="360000"/>
          </a:xfrm>
        </p:spPr>
        <p:txBody>
          <a:bodyPr/>
          <a:lstStyle/>
          <a:p>
            <a:fld id="{3BF6E71C-F0E3-48E9-BDAB-FC58F0AEF7FE}" type="datetimeFigureOut">
              <a:rPr lang="en-GB" smtClean="0"/>
              <a:t>03/08/2022</a:t>
            </a:fld>
            <a:endParaRPr lang="en-GB"/>
          </a:p>
        </p:txBody>
      </p:sp>
      <p:sp>
        <p:nvSpPr>
          <p:cNvPr id="6" name="Footer Placeholder 5"/>
          <p:cNvSpPr>
            <a:spLocks noGrp="1"/>
          </p:cNvSpPr>
          <p:nvPr>
            <p:ph type="ftr" sz="quarter" idx="11"/>
          </p:nvPr>
        </p:nvSpPr>
        <p:spPr>
          <a:xfrm>
            <a:off x="2271600" y="6357600"/>
            <a:ext cx="7560000" cy="360000"/>
          </a:xfrm>
        </p:spPr>
        <p:txBody>
          <a:bodyPr/>
          <a:lstStyle/>
          <a:p>
            <a:endParaRPr lang="en-GB"/>
          </a:p>
        </p:txBody>
      </p:sp>
      <p:sp>
        <p:nvSpPr>
          <p:cNvPr id="7" name="Slide Number Placeholder 6"/>
          <p:cNvSpPr>
            <a:spLocks noGrp="1"/>
          </p:cNvSpPr>
          <p:nvPr>
            <p:ph type="sldNum" sz="quarter" idx="12"/>
          </p:nvPr>
        </p:nvSpPr>
        <p:spPr>
          <a:xfrm>
            <a:off x="10080000" y="6356350"/>
            <a:ext cx="1620000" cy="360000"/>
          </a:xfrm>
        </p:spPr>
        <p:txBody>
          <a:bodyPr/>
          <a:lstStyle/>
          <a:p>
            <a:fld id="{66376AB0-2903-4AA6-A092-793C537B0930}" type="slidenum">
              <a:rPr lang="en-GB" smtClean="0"/>
              <a:t>‹#›</a:t>
            </a:fld>
            <a:endParaRPr lang="en-GB"/>
          </a:p>
        </p:txBody>
      </p:sp>
    </p:spTree>
    <p:extLst>
      <p:ext uri="{BB962C8B-B14F-4D97-AF65-F5344CB8AC3E}">
        <p14:creationId xmlns:p14="http://schemas.microsoft.com/office/powerpoint/2010/main" val="4086232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5200" y="212400"/>
            <a:ext cx="9604800" cy="1206000"/>
          </a:xfrm>
          <a:prstGeom prst="rect">
            <a:avLst/>
          </a:prstGeom>
        </p:spPr>
        <p:txBody>
          <a:bodyPr lIns="0" tIns="46800" rIns="90000" bIns="0" anchor="b" anchorCtr="0"/>
          <a:lstStyle>
            <a:lvl1pPr>
              <a:defRPr b="1"/>
            </a:lvl1pPr>
          </a:lstStyle>
          <a:p>
            <a:r>
              <a:rPr lang="en-US"/>
              <a:t>Click to edit Master title style</a:t>
            </a:r>
            <a:endParaRPr lang="en-US" dirty="0"/>
          </a:p>
        </p:txBody>
      </p:sp>
      <p:sp>
        <p:nvSpPr>
          <p:cNvPr id="3" name="Text Placeholder 2"/>
          <p:cNvSpPr>
            <a:spLocks noGrp="1"/>
          </p:cNvSpPr>
          <p:nvPr>
            <p:ph type="body" idx="1"/>
          </p:nvPr>
        </p:nvSpPr>
        <p:spPr>
          <a:xfrm>
            <a:off x="475200" y="1681163"/>
            <a:ext cx="5508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5200" y="2505600"/>
            <a:ext cx="5508000" cy="368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000" y="1681200"/>
            <a:ext cx="5508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000" y="2505075"/>
            <a:ext cx="5508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75200" y="6357600"/>
            <a:ext cx="1548000" cy="360000"/>
          </a:xfrm>
        </p:spPr>
        <p:txBody>
          <a:bodyPr/>
          <a:lstStyle/>
          <a:p>
            <a:fld id="{3BF6E71C-F0E3-48E9-BDAB-FC58F0AEF7FE}" type="datetimeFigureOut">
              <a:rPr lang="en-GB" smtClean="0"/>
              <a:t>03/08/2022</a:t>
            </a:fld>
            <a:endParaRPr lang="en-GB"/>
          </a:p>
        </p:txBody>
      </p:sp>
      <p:sp>
        <p:nvSpPr>
          <p:cNvPr id="8" name="Footer Placeholder 7"/>
          <p:cNvSpPr>
            <a:spLocks noGrp="1"/>
          </p:cNvSpPr>
          <p:nvPr>
            <p:ph type="ftr" sz="quarter" idx="11"/>
          </p:nvPr>
        </p:nvSpPr>
        <p:spPr>
          <a:xfrm>
            <a:off x="2271600" y="6357600"/>
            <a:ext cx="7560000" cy="360000"/>
          </a:xfrm>
        </p:spPr>
        <p:txBody>
          <a:bodyPr/>
          <a:lstStyle/>
          <a:p>
            <a:endParaRPr lang="en-GB"/>
          </a:p>
        </p:txBody>
      </p:sp>
      <p:sp>
        <p:nvSpPr>
          <p:cNvPr id="9" name="Slide Number Placeholder 8"/>
          <p:cNvSpPr>
            <a:spLocks noGrp="1"/>
          </p:cNvSpPr>
          <p:nvPr>
            <p:ph type="sldNum" sz="quarter" idx="12"/>
          </p:nvPr>
        </p:nvSpPr>
        <p:spPr>
          <a:xfrm>
            <a:off x="10080000" y="6357600"/>
            <a:ext cx="1620000" cy="360000"/>
          </a:xfrm>
        </p:spPr>
        <p:txBody>
          <a:bodyPr/>
          <a:lstStyle/>
          <a:p>
            <a:fld id="{66376AB0-2903-4AA6-A092-793C537B0930}" type="slidenum">
              <a:rPr lang="en-GB" smtClean="0"/>
              <a:t>‹#›</a:t>
            </a:fld>
            <a:endParaRPr lang="en-GB"/>
          </a:p>
        </p:txBody>
      </p:sp>
    </p:spTree>
    <p:extLst>
      <p:ext uri="{BB962C8B-B14F-4D97-AF65-F5344CB8AC3E}">
        <p14:creationId xmlns:p14="http://schemas.microsoft.com/office/powerpoint/2010/main" val="3754450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5200" y="212400"/>
            <a:ext cx="9604800" cy="1206000"/>
          </a:xfrm>
          <a:prstGeom prst="rect">
            <a:avLst/>
          </a:prstGeom>
        </p:spPr>
        <p:txBody>
          <a:bodyPr lIns="0" bIns="0" anchor="b" anchorCtr="0"/>
          <a:lstStyle>
            <a:lvl1pPr>
              <a:defRPr b="1"/>
            </a:lvl1pPr>
          </a:lstStyle>
          <a:p>
            <a:r>
              <a:rPr lang="en-US"/>
              <a:t>Click to edit Master title style</a:t>
            </a:r>
            <a:endParaRPr lang="en-US" dirty="0"/>
          </a:p>
        </p:txBody>
      </p:sp>
      <p:sp>
        <p:nvSpPr>
          <p:cNvPr id="3" name="Date Placeholder 2"/>
          <p:cNvSpPr>
            <a:spLocks noGrp="1"/>
          </p:cNvSpPr>
          <p:nvPr>
            <p:ph type="dt" sz="half" idx="10"/>
          </p:nvPr>
        </p:nvSpPr>
        <p:spPr>
          <a:xfrm>
            <a:off x="475200" y="6357600"/>
            <a:ext cx="1548000" cy="360000"/>
          </a:xfrm>
        </p:spPr>
        <p:txBody>
          <a:bodyPr/>
          <a:lstStyle/>
          <a:p>
            <a:fld id="{3BF6E71C-F0E3-48E9-BDAB-FC58F0AEF7FE}" type="datetimeFigureOut">
              <a:rPr lang="en-GB" smtClean="0"/>
              <a:t>03/08/2022</a:t>
            </a:fld>
            <a:endParaRPr lang="en-GB"/>
          </a:p>
        </p:txBody>
      </p:sp>
      <p:sp>
        <p:nvSpPr>
          <p:cNvPr id="4" name="Footer Placeholder 3"/>
          <p:cNvSpPr>
            <a:spLocks noGrp="1"/>
          </p:cNvSpPr>
          <p:nvPr>
            <p:ph type="ftr" sz="quarter" idx="11"/>
          </p:nvPr>
        </p:nvSpPr>
        <p:spPr>
          <a:xfrm>
            <a:off x="2271600" y="6357600"/>
            <a:ext cx="7560000" cy="360000"/>
          </a:xfrm>
        </p:spPr>
        <p:txBody>
          <a:bodyPr/>
          <a:lstStyle/>
          <a:p>
            <a:endParaRPr lang="en-GB"/>
          </a:p>
        </p:txBody>
      </p:sp>
      <p:sp>
        <p:nvSpPr>
          <p:cNvPr id="5" name="Slide Number Placeholder 4"/>
          <p:cNvSpPr>
            <a:spLocks noGrp="1"/>
          </p:cNvSpPr>
          <p:nvPr>
            <p:ph type="sldNum" sz="quarter" idx="12"/>
          </p:nvPr>
        </p:nvSpPr>
        <p:spPr>
          <a:xfrm>
            <a:off x="10080000" y="6356350"/>
            <a:ext cx="1620000" cy="360000"/>
          </a:xfrm>
        </p:spPr>
        <p:txBody>
          <a:bodyPr/>
          <a:lstStyle/>
          <a:p>
            <a:fld id="{66376AB0-2903-4AA6-A092-793C537B0930}" type="slidenum">
              <a:rPr lang="en-GB" smtClean="0"/>
              <a:t>‹#›</a:t>
            </a:fld>
            <a:endParaRPr lang="en-GB"/>
          </a:p>
        </p:txBody>
      </p:sp>
    </p:spTree>
    <p:extLst>
      <p:ext uri="{BB962C8B-B14F-4D97-AF65-F5344CB8AC3E}">
        <p14:creationId xmlns:p14="http://schemas.microsoft.com/office/powerpoint/2010/main" val="17664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5200" y="6357600"/>
            <a:ext cx="1548000" cy="360000"/>
          </a:xfrm>
        </p:spPr>
        <p:txBody>
          <a:bodyPr/>
          <a:lstStyle/>
          <a:p>
            <a:fld id="{3BF6E71C-F0E3-48E9-BDAB-FC58F0AEF7FE}" type="datetimeFigureOut">
              <a:rPr lang="en-GB" smtClean="0"/>
              <a:t>03/08/2022</a:t>
            </a:fld>
            <a:endParaRPr lang="en-GB"/>
          </a:p>
        </p:txBody>
      </p:sp>
      <p:sp>
        <p:nvSpPr>
          <p:cNvPr id="3" name="Footer Placeholder 2"/>
          <p:cNvSpPr>
            <a:spLocks noGrp="1"/>
          </p:cNvSpPr>
          <p:nvPr>
            <p:ph type="ftr" sz="quarter" idx="11"/>
          </p:nvPr>
        </p:nvSpPr>
        <p:spPr>
          <a:xfrm>
            <a:off x="2271600" y="6357600"/>
            <a:ext cx="7560000" cy="360000"/>
          </a:xfrm>
        </p:spPr>
        <p:txBody>
          <a:bodyPr/>
          <a:lstStyle/>
          <a:p>
            <a:endParaRPr lang="en-GB"/>
          </a:p>
        </p:txBody>
      </p:sp>
      <p:sp>
        <p:nvSpPr>
          <p:cNvPr id="4" name="Slide Number Placeholder 3"/>
          <p:cNvSpPr>
            <a:spLocks noGrp="1"/>
          </p:cNvSpPr>
          <p:nvPr>
            <p:ph type="sldNum" sz="quarter" idx="12"/>
          </p:nvPr>
        </p:nvSpPr>
        <p:spPr>
          <a:xfrm>
            <a:off x="10080000" y="6357600"/>
            <a:ext cx="1620000" cy="360000"/>
          </a:xfrm>
        </p:spPr>
        <p:txBody>
          <a:bodyPr/>
          <a:lstStyle/>
          <a:p>
            <a:fld id="{66376AB0-2903-4AA6-A092-793C537B0930}" type="slidenum">
              <a:rPr lang="en-GB" smtClean="0"/>
              <a:t>‹#›</a:t>
            </a:fld>
            <a:endParaRPr lang="en-GB"/>
          </a:p>
        </p:txBody>
      </p:sp>
      <p:sp>
        <p:nvSpPr>
          <p:cNvPr id="5" name="Rectangle 4">
            <a:extLst>
              <a:ext uri="{FF2B5EF4-FFF2-40B4-BE49-F238E27FC236}">
                <a16:creationId xmlns:a16="http://schemas.microsoft.com/office/drawing/2014/main" id="{1A6C36E6-48DA-1486-BB66-1290E31E2170}"/>
              </a:ext>
            </a:extLst>
          </p:cNvPr>
          <p:cNvSpPr/>
          <p:nvPr userDrawn="1"/>
        </p:nvSpPr>
        <p:spPr>
          <a:xfrm>
            <a:off x="475200" y="1226634"/>
            <a:ext cx="11434302" cy="334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Tree>
    <p:extLst>
      <p:ext uri="{BB962C8B-B14F-4D97-AF65-F5344CB8AC3E}">
        <p14:creationId xmlns:p14="http://schemas.microsoft.com/office/powerpoint/2010/main" val="3450077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5200" y="212400"/>
            <a:ext cx="9604800" cy="1206000"/>
          </a:xfrm>
          <a:prstGeom prst="rect">
            <a:avLst/>
          </a:prstGeom>
        </p:spPr>
        <p:txBody>
          <a:bodyPr lIns="0" tIns="46800" rIns="90000" bIns="0" anchor="b"/>
          <a:lstStyle>
            <a:lvl1pPr>
              <a:defRPr sz="4400" b="1"/>
            </a:lvl1pPr>
          </a:lstStyle>
          <a:p>
            <a:r>
              <a:rPr lang="en-US"/>
              <a:t>Click to edit Master title style</a:t>
            </a:r>
            <a:endParaRPr lang="en-US" dirty="0"/>
          </a:p>
        </p:txBody>
      </p:sp>
      <p:sp>
        <p:nvSpPr>
          <p:cNvPr id="3" name="Picture Placeholder 2"/>
          <p:cNvSpPr>
            <a:spLocks noGrp="1"/>
          </p:cNvSpPr>
          <p:nvPr>
            <p:ph type="pic" idx="1"/>
          </p:nvPr>
        </p:nvSpPr>
        <p:spPr>
          <a:xfrm>
            <a:off x="5184000" y="1594800"/>
            <a:ext cx="6530400" cy="4582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75200" y="1594800"/>
            <a:ext cx="4296825" cy="4582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475200" y="6357600"/>
            <a:ext cx="1548000" cy="360000"/>
          </a:xfrm>
        </p:spPr>
        <p:txBody>
          <a:bodyPr/>
          <a:lstStyle/>
          <a:p>
            <a:fld id="{3BF6E71C-F0E3-48E9-BDAB-FC58F0AEF7FE}" type="datetimeFigureOut">
              <a:rPr lang="en-GB" smtClean="0"/>
              <a:t>03/08/2022</a:t>
            </a:fld>
            <a:endParaRPr lang="en-GB"/>
          </a:p>
        </p:txBody>
      </p:sp>
      <p:sp>
        <p:nvSpPr>
          <p:cNvPr id="6" name="Footer Placeholder 5"/>
          <p:cNvSpPr>
            <a:spLocks noGrp="1"/>
          </p:cNvSpPr>
          <p:nvPr>
            <p:ph type="ftr" sz="quarter" idx="11"/>
          </p:nvPr>
        </p:nvSpPr>
        <p:spPr>
          <a:xfrm>
            <a:off x="2271600" y="6357600"/>
            <a:ext cx="7560000" cy="360000"/>
          </a:xfrm>
        </p:spPr>
        <p:txBody>
          <a:bodyPr/>
          <a:lstStyle/>
          <a:p>
            <a:endParaRPr lang="en-GB"/>
          </a:p>
        </p:txBody>
      </p:sp>
      <p:sp>
        <p:nvSpPr>
          <p:cNvPr id="7" name="Slide Number Placeholder 6"/>
          <p:cNvSpPr>
            <a:spLocks noGrp="1"/>
          </p:cNvSpPr>
          <p:nvPr>
            <p:ph type="sldNum" sz="quarter" idx="12"/>
          </p:nvPr>
        </p:nvSpPr>
        <p:spPr>
          <a:xfrm>
            <a:off x="10080000" y="6357600"/>
            <a:ext cx="1620000" cy="360000"/>
          </a:xfrm>
        </p:spPr>
        <p:txBody>
          <a:bodyPr/>
          <a:lstStyle/>
          <a:p>
            <a:fld id="{66376AB0-2903-4AA6-A092-793C537B0930}" type="slidenum">
              <a:rPr lang="en-GB" smtClean="0"/>
              <a:t>‹#›</a:t>
            </a:fld>
            <a:endParaRPr lang="en-GB"/>
          </a:p>
        </p:txBody>
      </p:sp>
    </p:spTree>
    <p:extLst>
      <p:ext uri="{BB962C8B-B14F-4D97-AF65-F5344CB8AC3E}">
        <p14:creationId xmlns:p14="http://schemas.microsoft.com/office/powerpoint/2010/main" val="962016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389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theme" Target="../theme/theme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5200" y="1594800"/>
            <a:ext cx="11224800" cy="4582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5200" y="6357600"/>
            <a:ext cx="1548000" cy="360000"/>
          </a:xfrm>
          <a:prstGeom prst="rect">
            <a:avLst/>
          </a:prstGeom>
        </p:spPr>
        <p:txBody>
          <a:bodyPr vert="horz" lIns="91440" tIns="45720" rIns="91440" bIns="45720" rtlCol="0" anchor="ctr"/>
          <a:lstStyle>
            <a:lvl1pPr algn="l">
              <a:defRPr sz="1200">
                <a:solidFill>
                  <a:schemeClr val="tx1">
                    <a:tint val="75000"/>
                  </a:schemeClr>
                </a:solidFill>
              </a:defRPr>
            </a:lvl1pPr>
          </a:lstStyle>
          <a:p>
            <a:fld id="{3BF6E71C-F0E3-48E9-BDAB-FC58F0AEF7FE}" type="datetimeFigureOut">
              <a:rPr lang="en-GB" smtClean="0"/>
              <a:t>03/08/2022</a:t>
            </a:fld>
            <a:endParaRPr lang="en-GB"/>
          </a:p>
        </p:txBody>
      </p:sp>
      <p:sp>
        <p:nvSpPr>
          <p:cNvPr id="5" name="Footer Placeholder 4"/>
          <p:cNvSpPr>
            <a:spLocks noGrp="1"/>
          </p:cNvSpPr>
          <p:nvPr>
            <p:ph type="ftr" sz="quarter" idx="3"/>
          </p:nvPr>
        </p:nvSpPr>
        <p:spPr>
          <a:xfrm>
            <a:off x="2271600" y="6357600"/>
            <a:ext cx="7560000" cy="3600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080000" y="6357600"/>
            <a:ext cx="1620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fld id="{66376AB0-2903-4AA6-A092-793C537B0930}" type="slidenum">
              <a:rPr lang="en-GB" smtClean="0"/>
              <a:t>‹#›</a:t>
            </a:fld>
            <a:endParaRPr lang="en-GB"/>
          </a:p>
        </p:txBody>
      </p:sp>
      <p:pic>
        <p:nvPicPr>
          <p:cNvPr id="13" name="Picture 12"/>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11510"/>
            <a:ext cx="12192000" cy="1323005"/>
          </a:xfrm>
          <a:prstGeom prst="rect">
            <a:avLst/>
          </a:prstGeom>
        </p:spPr>
      </p:pic>
      <p:sp>
        <p:nvSpPr>
          <p:cNvPr id="2" name="Title Placeholder 1"/>
          <p:cNvSpPr>
            <a:spLocks noGrp="1"/>
          </p:cNvSpPr>
          <p:nvPr>
            <p:ph type="title"/>
          </p:nvPr>
        </p:nvSpPr>
        <p:spPr>
          <a:xfrm>
            <a:off x="475200" y="212400"/>
            <a:ext cx="9604800" cy="1206000"/>
          </a:xfrm>
          <a:prstGeom prst="rect">
            <a:avLst/>
          </a:prstGeom>
        </p:spPr>
        <p:txBody>
          <a:bodyPr vert="horz" lIns="0" tIns="45720" rIns="90000" bIns="0" rtlCol="0" anchor="b" anchorCtr="0">
            <a:normAutofit/>
          </a:bodyPr>
          <a:lstStyle/>
          <a:p>
            <a:r>
              <a:rPr lang="en-US"/>
              <a:t>Click to edit Master title style</a:t>
            </a:r>
            <a:endParaRPr lang="en-US" dirty="0"/>
          </a:p>
        </p:txBody>
      </p:sp>
    </p:spTree>
    <p:extLst>
      <p:ext uri="{BB962C8B-B14F-4D97-AF65-F5344CB8AC3E}">
        <p14:creationId xmlns:p14="http://schemas.microsoft.com/office/powerpoint/2010/main" val="1807613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Roboto"/>
              <a:buNone/>
              <a:defRPr sz="2800" b="1">
                <a:solidFill>
                  <a:srgbClr val="434343"/>
                </a:solidFill>
                <a:latin typeface="Roboto"/>
                <a:ea typeface="Roboto"/>
                <a:cs typeface="Roboto"/>
                <a:sym typeface="Roboto"/>
              </a:defRPr>
            </a:lvl1pPr>
            <a:lvl2pPr lvl="1">
              <a:spcBef>
                <a:spcPts val="0"/>
              </a:spcBef>
              <a:spcAft>
                <a:spcPts val="0"/>
              </a:spcAft>
              <a:buClr>
                <a:srgbClr val="434343"/>
              </a:buClr>
              <a:buSzPts val="2800"/>
              <a:buFont typeface="Roboto"/>
              <a:buNone/>
              <a:defRPr sz="2800" b="1">
                <a:solidFill>
                  <a:srgbClr val="434343"/>
                </a:solidFill>
                <a:latin typeface="Roboto"/>
                <a:ea typeface="Roboto"/>
                <a:cs typeface="Roboto"/>
                <a:sym typeface="Roboto"/>
              </a:defRPr>
            </a:lvl2pPr>
            <a:lvl3pPr lvl="2">
              <a:spcBef>
                <a:spcPts val="0"/>
              </a:spcBef>
              <a:spcAft>
                <a:spcPts val="0"/>
              </a:spcAft>
              <a:buClr>
                <a:srgbClr val="434343"/>
              </a:buClr>
              <a:buSzPts val="2800"/>
              <a:buFont typeface="Roboto"/>
              <a:buNone/>
              <a:defRPr sz="2800" b="1">
                <a:solidFill>
                  <a:srgbClr val="434343"/>
                </a:solidFill>
                <a:latin typeface="Roboto"/>
                <a:ea typeface="Roboto"/>
                <a:cs typeface="Roboto"/>
                <a:sym typeface="Roboto"/>
              </a:defRPr>
            </a:lvl3pPr>
            <a:lvl4pPr lvl="3">
              <a:spcBef>
                <a:spcPts val="0"/>
              </a:spcBef>
              <a:spcAft>
                <a:spcPts val="0"/>
              </a:spcAft>
              <a:buClr>
                <a:srgbClr val="434343"/>
              </a:buClr>
              <a:buSzPts val="2800"/>
              <a:buFont typeface="Roboto"/>
              <a:buNone/>
              <a:defRPr sz="2800" b="1">
                <a:solidFill>
                  <a:srgbClr val="434343"/>
                </a:solidFill>
                <a:latin typeface="Roboto"/>
                <a:ea typeface="Roboto"/>
                <a:cs typeface="Roboto"/>
                <a:sym typeface="Roboto"/>
              </a:defRPr>
            </a:lvl4pPr>
            <a:lvl5pPr lvl="4">
              <a:spcBef>
                <a:spcPts val="0"/>
              </a:spcBef>
              <a:spcAft>
                <a:spcPts val="0"/>
              </a:spcAft>
              <a:buClr>
                <a:srgbClr val="434343"/>
              </a:buClr>
              <a:buSzPts val="2800"/>
              <a:buFont typeface="Roboto"/>
              <a:buNone/>
              <a:defRPr sz="2800" b="1">
                <a:solidFill>
                  <a:srgbClr val="434343"/>
                </a:solidFill>
                <a:latin typeface="Roboto"/>
                <a:ea typeface="Roboto"/>
                <a:cs typeface="Roboto"/>
                <a:sym typeface="Roboto"/>
              </a:defRPr>
            </a:lvl5pPr>
            <a:lvl6pPr lvl="5">
              <a:spcBef>
                <a:spcPts val="0"/>
              </a:spcBef>
              <a:spcAft>
                <a:spcPts val="0"/>
              </a:spcAft>
              <a:buClr>
                <a:srgbClr val="434343"/>
              </a:buClr>
              <a:buSzPts val="2800"/>
              <a:buFont typeface="Roboto"/>
              <a:buNone/>
              <a:defRPr sz="2800" b="1">
                <a:solidFill>
                  <a:srgbClr val="434343"/>
                </a:solidFill>
                <a:latin typeface="Roboto"/>
                <a:ea typeface="Roboto"/>
                <a:cs typeface="Roboto"/>
                <a:sym typeface="Roboto"/>
              </a:defRPr>
            </a:lvl6pPr>
            <a:lvl7pPr lvl="6">
              <a:spcBef>
                <a:spcPts val="0"/>
              </a:spcBef>
              <a:spcAft>
                <a:spcPts val="0"/>
              </a:spcAft>
              <a:buClr>
                <a:srgbClr val="434343"/>
              </a:buClr>
              <a:buSzPts val="2800"/>
              <a:buFont typeface="Roboto"/>
              <a:buNone/>
              <a:defRPr sz="2800" b="1">
                <a:solidFill>
                  <a:srgbClr val="434343"/>
                </a:solidFill>
                <a:latin typeface="Roboto"/>
                <a:ea typeface="Roboto"/>
                <a:cs typeface="Roboto"/>
                <a:sym typeface="Roboto"/>
              </a:defRPr>
            </a:lvl7pPr>
            <a:lvl8pPr lvl="7">
              <a:spcBef>
                <a:spcPts val="0"/>
              </a:spcBef>
              <a:spcAft>
                <a:spcPts val="0"/>
              </a:spcAft>
              <a:buClr>
                <a:srgbClr val="434343"/>
              </a:buClr>
              <a:buSzPts val="2800"/>
              <a:buFont typeface="Roboto"/>
              <a:buNone/>
              <a:defRPr sz="2800" b="1">
                <a:solidFill>
                  <a:srgbClr val="434343"/>
                </a:solidFill>
                <a:latin typeface="Roboto"/>
                <a:ea typeface="Roboto"/>
                <a:cs typeface="Roboto"/>
                <a:sym typeface="Roboto"/>
              </a:defRPr>
            </a:lvl8pPr>
            <a:lvl9pPr lvl="8">
              <a:spcBef>
                <a:spcPts val="0"/>
              </a:spcBef>
              <a:spcAft>
                <a:spcPts val="0"/>
              </a:spcAft>
              <a:buClr>
                <a:srgbClr val="434343"/>
              </a:buClr>
              <a:buSzPts val="2800"/>
              <a:buFont typeface="Roboto"/>
              <a:buNone/>
              <a:defRPr sz="2800" b="1">
                <a:solidFill>
                  <a:srgbClr val="434343"/>
                </a:solidFill>
                <a:latin typeface="Roboto"/>
                <a:ea typeface="Roboto"/>
                <a:cs typeface="Roboto"/>
                <a:sym typeface="Roboto"/>
              </a:defRPr>
            </a:lvl9pPr>
          </a:lstStyle>
          <a:p>
            <a:endParaRPr dirty="0"/>
          </a:p>
        </p:txBody>
      </p:sp>
    </p:spTree>
    <p:extLst>
      <p:ext uri="{BB962C8B-B14F-4D97-AF65-F5344CB8AC3E}">
        <p14:creationId xmlns:p14="http://schemas.microsoft.com/office/powerpoint/2010/main" val="183195174"/>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oboto Condensed" panose="02000000000000000000" pitchFamily="2" charset="0"/>
          <a:ea typeface="Roboto Condensed"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g"/><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g"/><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jpg"/><Relationship Id="rId7"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jp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3.jpg"/><Relationship Id="rId1" Type="http://schemas.openxmlformats.org/officeDocument/2006/relationships/slideLayout" Target="../slideLayouts/slideLayout16.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jpg"/><Relationship Id="rId1" Type="http://schemas.openxmlformats.org/officeDocument/2006/relationships/slideLayout" Target="../slideLayouts/slideLayout16.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png"/><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8.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diagramLayout" Target="../diagrams/layout3.xml"/><Relationship Id="rId7" Type="http://schemas.openxmlformats.org/officeDocument/2006/relationships/image" Target="../media/image55.jpg"/><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11" Type="http://schemas.openxmlformats.org/officeDocument/2006/relationships/image" Target="../media/image22.png"/><Relationship Id="rId5" Type="http://schemas.openxmlformats.org/officeDocument/2006/relationships/diagramColors" Target="../diagrams/colors3.xml"/><Relationship Id="rId10" Type="http://schemas.openxmlformats.org/officeDocument/2006/relationships/image" Target="../media/image58.jpg"/><Relationship Id="rId4" Type="http://schemas.openxmlformats.org/officeDocument/2006/relationships/diagramQuickStyle" Target="../diagrams/quickStyle3.xml"/><Relationship Id="rId9" Type="http://schemas.openxmlformats.org/officeDocument/2006/relationships/image" Target="../media/image57.jp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3.jpg"/><Relationship Id="rId1" Type="http://schemas.openxmlformats.org/officeDocument/2006/relationships/slideLayout" Target="../slideLayouts/slideLayout16.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3.jpg"/><Relationship Id="rId1" Type="http://schemas.openxmlformats.org/officeDocument/2006/relationships/slideLayout" Target="../slideLayouts/slideLayout16.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png"/><Relationship Id="rId1" Type="http://schemas.openxmlformats.org/officeDocument/2006/relationships/slideLayout" Target="../slideLayouts/slideLayout28.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8.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8.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8.xml"/><Relationship Id="rId5" Type="http://schemas.openxmlformats.org/officeDocument/2006/relationships/image" Target="../media/image75.jpeg"/><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3.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png"/><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84.png"/><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srcRect l="13134" t="8114" r="11683" b="42058"/>
          <a:stretch/>
        </p:blipFill>
        <p:spPr>
          <a:xfrm>
            <a:off x="-78057" y="4152487"/>
            <a:ext cx="9349533" cy="1466385"/>
          </a:xfrm>
          <a:prstGeom prst="rect">
            <a:avLst/>
          </a:prstGeom>
        </p:spPr>
      </p:pic>
      <p:sp>
        <p:nvSpPr>
          <p:cNvPr id="6" name="テキスト ボックス 5"/>
          <p:cNvSpPr txBox="1"/>
          <p:nvPr/>
        </p:nvSpPr>
        <p:spPr>
          <a:xfrm>
            <a:off x="5009323" y="6186115"/>
            <a:ext cx="6901732" cy="369332"/>
          </a:xfrm>
          <a:prstGeom prst="rect">
            <a:avLst/>
          </a:prstGeom>
          <a:noFill/>
        </p:spPr>
        <p:txBody>
          <a:bodyPr wrap="square" rtlCol="0">
            <a:spAutoFit/>
          </a:bodyPr>
          <a:lstStyle/>
          <a:p>
            <a:pPr algn="r"/>
            <a:r>
              <a:rPr lang="en-US" altLang="ja-JP"/>
              <a:t>https://www.fdiworlddental.org/tobacco-cessation</a:t>
            </a:r>
            <a:endParaRPr kumimoji="1" lang="ja-JP" altLang="en-US" dirty="0"/>
          </a:p>
        </p:txBody>
      </p:sp>
      <p:pic>
        <p:nvPicPr>
          <p:cNvPr id="3" name="Picture 2" descr="Logo, company name&#10;&#10;Description automatically generated">
            <a:extLst>
              <a:ext uri="{FF2B5EF4-FFF2-40B4-BE49-F238E27FC236}">
                <a16:creationId xmlns:a16="http://schemas.microsoft.com/office/drawing/2014/main" id="{5DE40573-89CA-2389-EDC5-6175D7039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00" y="357582"/>
            <a:ext cx="8509000" cy="5261290"/>
          </a:xfrm>
          <a:prstGeom prst="rect">
            <a:avLst/>
          </a:prstGeom>
        </p:spPr>
      </p:pic>
      <p:pic>
        <p:nvPicPr>
          <p:cNvPr id="7" name="図 4">
            <a:extLst>
              <a:ext uri="{FF2B5EF4-FFF2-40B4-BE49-F238E27FC236}">
                <a16:creationId xmlns:a16="http://schemas.microsoft.com/office/drawing/2014/main" id="{8D095D68-28F2-7E12-79BA-C4A08554F88A}"/>
              </a:ext>
            </a:extLst>
          </p:cNvPr>
          <p:cNvPicPr>
            <a:picLocks noChangeAspect="1"/>
          </p:cNvPicPr>
          <p:nvPr/>
        </p:nvPicPr>
        <p:blipFill rotWithShape="1">
          <a:blip r:embed="rId2"/>
          <a:srcRect l="15156" t="59601" r="60723" b="3264"/>
          <a:stretch/>
        </p:blipFill>
        <p:spPr>
          <a:xfrm>
            <a:off x="9226107" y="4526053"/>
            <a:ext cx="2999679" cy="1092819"/>
          </a:xfrm>
          <a:prstGeom prst="rect">
            <a:avLst/>
          </a:prstGeom>
        </p:spPr>
      </p:pic>
      <p:grpSp>
        <p:nvGrpSpPr>
          <p:cNvPr id="17" name="Group 16">
            <a:extLst>
              <a:ext uri="{FF2B5EF4-FFF2-40B4-BE49-F238E27FC236}">
                <a16:creationId xmlns:a16="http://schemas.microsoft.com/office/drawing/2014/main" id="{AC1594EA-95EF-412D-36A8-7A7E701BEB48}"/>
              </a:ext>
            </a:extLst>
          </p:cNvPr>
          <p:cNvGrpSpPr/>
          <p:nvPr/>
        </p:nvGrpSpPr>
        <p:grpSpPr>
          <a:xfrm>
            <a:off x="1986108" y="5699411"/>
            <a:ext cx="2684498" cy="1005840"/>
            <a:chOff x="3282175" y="5699411"/>
            <a:chExt cx="2684498" cy="1005840"/>
          </a:xfrm>
        </p:grpSpPr>
        <p:pic>
          <p:nvPicPr>
            <p:cNvPr id="11" name="Picture 10" descr="A person with blue eyes&#10;&#10;Description automatically generated with low confidence">
              <a:extLst>
                <a:ext uri="{FF2B5EF4-FFF2-40B4-BE49-F238E27FC236}">
                  <a16:creationId xmlns:a16="http://schemas.microsoft.com/office/drawing/2014/main" id="{06FC6529-262D-8062-1266-FBA76AC9DB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970" b="14950"/>
            <a:stretch/>
          </p:blipFill>
          <p:spPr>
            <a:xfrm>
              <a:off x="3282175" y="5699411"/>
              <a:ext cx="814211" cy="1005840"/>
            </a:xfrm>
            <a:prstGeom prst="rect">
              <a:avLst/>
            </a:prstGeom>
          </p:spPr>
        </p:pic>
        <p:sp>
          <p:nvSpPr>
            <p:cNvPr id="13" name="Rectangle 12">
              <a:extLst>
                <a:ext uri="{FF2B5EF4-FFF2-40B4-BE49-F238E27FC236}">
                  <a16:creationId xmlns:a16="http://schemas.microsoft.com/office/drawing/2014/main" id="{ABB9E0F0-A69B-DBC7-FB1D-D19A96A236F8}"/>
                </a:ext>
              </a:extLst>
            </p:cNvPr>
            <p:cNvSpPr/>
            <p:nvPr/>
          </p:nvSpPr>
          <p:spPr>
            <a:xfrm>
              <a:off x="4093213" y="5699411"/>
              <a:ext cx="1873460" cy="978408"/>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a:latin typeface="Arial" panose="020B0604020202020204" pitchFamily="34" charset="0"/>
                  <a:cs typeface="Arial" panose="020B0604020202020204" pitchFamily="34" charset="0"/>
                </a:rPr>
                <a:t>Dr </a:t>
              </a:r>
              <a:r>
                <a:rPr lang="en-US" sz="900" b="1" dirty="0">
                  <a:latin typeface="Arial" panose="020B0604020202020204" pitchFamily="34" charset="0"/>
                  <a:cs typeface="Arial" panose="020B0604020202020204" pitchFamily="34" charset="0"/>
                </a:rPr>
                <a:t>Eleana Stoufi</a:t>
              </a:r>
            </a:p>
            <a:p>
              <a:r>
                <a:rPr lang="en-US" sz="700" dirty="0">
                  <a:latin typeface="Arial" panose="020B0604020202020204" pitchFamily="34" charset="0"/>
                  <a:cs typeface="Arial" panose="020B0604020202020204" pitchFamily="34" charset="0"/>
                </a:rPr>
                <a:t>Greece</a:t>
              </a:r>
            </a:p>
          </p:txBody>
        </p:sp>
        <p:cxnSp>
          <p:nvCxnSpPr>
            <p:cNvPr id="15" name="Straight Connector 14">
              <a:extLst>
                <a:ext uri="{FF2B5EF4-FFF2-40B4-BE49-F238E27FC236}">
                  <a16:creationId xmlns:a16="http://schemas.microsoft.com/office/drawing/2014/main" id="{747E2782-BE69-4335-FDF4-936B19D7DF5E}"/>
                </a:ext>
              </a:extLst>
            </p:cNvPr>
            <p:cNvCxnSpPr/>
            <p:nvPr/>
          </p:nvCxnSpPr>
          <p:spPr>
            <a:xfrm>
              <a:off x="4201404" y="6007100"/>
              <a:ext cx="22906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CB71123A-5992-CDE5-7926-E3B2E4AB5AA3}"/>
              </a:ext>
            </a:extLst>
          </p:cNvPr>
          <p:cNvSpPr txBox="1"/>
          <p:nvPr/>
        </p:nvSpPr>
        <p:spPr>
          <a:xfrm>
            <a:off x="137822" y="6070929"/>
            <a:ext cx="1895071" cy="307777"/>
          </a:xfrm>
          <a:prstGeom prst="rect">
            <a:avLst/>
          </a:prstGeom>
          <a:noFill/>
        </p:spPr>
        <p:txBody>
          <a:bodyPr wrap="none" rtlCol="0">
            <a:spAutoFit/>
          </a:bodyPr>
          <a:lstStyle/>
          <a:p>
            <a:r>
              <a:rPr lang="en-US" sz="1400" b="1" dirty="0">
                <a:solidFill>
                  <a:schemeClr val="tx2">
                    <a:lumMod val="75000"/>
                  </a:schemeClr>
                </a:solidFill>
                <a:latin typeface="Arial" panose="020B0604020202020204" pitchFamily="34" charset="0"/>
                <a:cs typeface="Arial" panose="020B0604020202020204" pitchFamily="34" charset="0"/>
              </a:rPr>
              <a:t>External contributor</a:t>
            </a:r>
          </a:p>
        </p:txBody>
      </p:sp>
    </p:spTree>
    <p:extLst>
      <p:ext uri="{BB962C8B-B14F-4D97-AF65-F5344CB8AC3E}">
        <p14:creationId xmlns:p14="http://schemas.microsoft.com/office/powerpoint/2010/main" val="1933932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824"/>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0BFC110-9AF9-9009-CB19-9198A7252F93}"/>
              </a:ext>
            </a:extLst>
          </p:cNvPr>
          <p:cNvSpPr>
            <a:spLocks noGrp="1"/>
          </p:cNvSpPr>
          <p:nvPr>
            <p:ph type="ctrTitle"/>
          </p:nvPr>
        </p:nvSpPr>
        <p:spPr>
          <a:xfrm flipH="1">
            <a:off x="2261171" y="399435"/>
            <a:ext cx="7669659" cy="903600"/>
          </a:xfrm>
        </p:spPr>
        <p:txBody>
          <a:bodyPr>
            <a:noAutofit/>
          </a:bodyPr>
          <a:lstStyle/>
          <a:p>
            <a:pPr>
              <a:defRPr/>
            </a:pPr>
            <a:r>
              <a:rPr lang="en-US" sz="3600" cap="none" dirty="0">
                <a:solidFill>
                  <a:schemeClr val="accent4"/>
                </a:solidFill>
                <a:latin typeface="Roboto Condensed" panose="02000000000000000000" pitchFamily="2" charset="0"/>
                <a:ea typeface="Roboto Condensed" panose="02000000000000000000" pitchFamily="2" charset="0"/>
                <a:cs typeface="Roboto" panose="02000000000000000000" pitchFamily="2" charset="0"/>
              </a:rPr>
              <a:t>Tobacco products in different </a:t>
            </a:r>
            <a:br>
              <a:rPr lang="en-US" sz="3600" cap="none" dirty="0">
                <a:solidFill>
                  <a:schemeClr val="accent4"/>
                </a:solidFill>
                <a:latin typeface="Roboto Condensed" panose="02000000000000000000" pitchFamily="2" charset="0"/>
                <a:ea typeface="Roboto Condensed" panose="02000000000000000000" pitchFamily="2" charset="0"/>
                <a:cs typeface="Roboto" panose="02000000000000000000" pitchFamily="2" charset="0"/>
              </a:rPr>
            </a:br>
            <a:r>
              <a:rPr lang="en-US" sz="3600" cap="none" dirty="0">
                <a:solidFill>
                  <a:schemeClr val="accent4"/>
                </a:solidFill>
                <a:latin typeface="Roboto Condensed" panose="02000000000000000000" pitchFamily="2" charset="0"/>
                <a:ea typeface="Roboto Condensed" panose="02000000000000000000" pitchFamily="2" charset="0"/>
                <a:cs typeface="Roboto" panose="02000000000000000000" pitchFamily="2" charset="0"/>
              </a:rPr>
              <a:t>formats of use</a:t>
            </a:r>
            <a:endParaRPr lang="en-US" sz="3600" u="sng" cap="none" dirty="0">
              <a:solidFill>
                <a:schemeClr val="accent4"/>
              </a:solidFill>
              <a:latin typeface="Roboto Condensed" panose="02000000000000000000" pitchFamily="2" charset="0"/>
              <a:ea typeface="Roboto Condensed" panose="02000000000000000000" pitchFamily="2" charset="0"/>
              <a:cs typeface="Roboto" panose="02000000000000000000" pitchFamily="2" charset="0"/>
            </a:endParaRPr>
          </a:p>
        </p:txBody>
      </p:sp>
      <p:sp>
        <p:nvSpPr>
          <p:cNvPr id="24" name="Subtitle 23">
            <a:extLst>
              <a:ext uri="{FF2B5EF4-FFF2-40B4-BE49-F238E27FC236}">
                <a16:creationId xmlns:a16="http://schemas.microsoft.com/office/drawing/2014/main" id="{862CEB4D-79EA-795E-460C-6839F96B2795}"/>
              </a:ext>
            </a:extLst>
          </p:cNvPr>
          <p:cNvSpPr>
            <a:spLocks noGrp="1"/>
          </p:cNvSpPr>
          <p:nvPr>
            <p:ph type="subTitle" idx="1"/>
          </p:nvPr>
        </p:nvSpPr>
        <p:spPr>
          <a:xfrm flipH="1">
            <a:off x="-658306" y="3897206"/>
            <a:ext cx="4048618" cy="668551"/>
          </a:xfrm>
        </p:spPr>
        <p:txBody>
          <a:bodyPr/>
          <a:lstStyle/>
          <a:p>
            <a:pPr algn="r"/>
            <a:r>
              <a:rPr lang="en-RS" sz="2800" dirty="0"/>
              <a:t>Cigars</a:t>
            </a:r>
          </a:p>
        </p:txBody>
      </p:sp>
      <p:sp>
        <p:nvSpPr>
          <p:cNvPr id="31" name="Subtitle 23">
            <a:extLst>
              <a:ext uri="{FF2B5EF4-FFF2-40B4-BE49-F238E27FC236}">
                <a16:creationId xmlns:a16="http://schemas.microsoft.com/office/drawing/2014/main" id="{3A3568B6-9492-434B-CAD0-A252DD3B4582}"/>
              </a:ext>
            </a:extLst>
          </p:cNvPr>
          <p:cNvSpPr txBox="1">
            <a:spLocks/>
          </p:cNvSpPr>
          <p:nvPr/>
        </p:nvSpPr>
        <p:spPr>
          <a:xfrm flipH="1">
            <a:off x="-658306" y="2400533"/>
            <a:ext cx="4048618" cy="66855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algn="r"/>
            <a:r>
              <a:rPr kumimoji="0" lang="en-RS" sz="2800" kern="0" dirty="0"/>
              <a:t>Cigarettes</a:t>
            </a:r>
          </a:p>
        </p:txBody>
      </p:sp>
      <p:sp>
        <p:nvSpPr>
          <p:cNvPr id="32" name="Subtitle 23">
            <a:extLst>
              <a:ext uri="{FF2B5EF4-FFF2-40B4-BE49-F238E27FC236}">
                <a16:creationId xmlns:a16="http://schemas.microsoft.com/office/drawing/2014/main" id="{4BF767B5-69A0-74E8-ED85-81A2D355E9DF}"/>
              </a:ext>
            </a:extLst>
          </p:cNvPr>
          <p:cNvSpPr txBox="1">
            <a:spLocks/>
          </p:cNvSpPr>
          <p:nvPr/>
        </p:nvSpPr>
        <p:spPr>
          <a:xfrm flipH="1">
            <a:off x="-658306" y="5393879"/>
            <a:ext cx="4048618" cy="66855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algn="r"/>
            <a:r>
              <a:rPr kumimoji="0" lang="en-RS" sz="2800" kern="0" dirty="0"/>
              <a:t>Pipes</a:t>
            </a:r>
          </a:p>
        </p:txBody>
      </p:sp>
      <p:sp>
        <p:nvSpPr>
          <p:cNvPr id="46" name="Subtitle 23">
            <a:extLst>
              <a:ext uri="{FF2B5EF4-FFF2-40B4-BE49-F238E27FC236}">
                <a16:creationId xmlns:a16="http://schemas.microsoft.com/office/drawing/2014/main" id="{998D5130-096C-7B94-0920-33508992FB49}"/>
              </a:ext>
            </a:extLst>
          </p:cNvPr>
          <p:cNvSpPr txBox="1">
            <a:spLocks/>
          </p:cNvSpPr>
          <p:nvPr/>
        </p:nvSpPr>
        <p:spPr>
          <a:xfrm flipH="1">
            <a:off x="8511643" y="3897206"/>
            <a:ext cx="4048618" cy="66855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algn="l"/>
            <a:r>
              <a:rPr kumimoji="0" lang="en-RS" sz="2800" kern="0" dirty="0"/>
              <a:t>Hookah</a:t>
            </a:r>
          </a:p>
        </p:txBody>
      </p:sp>
      <p:sp>
        <p:nvSpPr>
          <p:cNvPr id="47" name="Subtitle 23">
            <a:extLst>
              <a:ext uri="{FF2B5EF4-FFF2-40B4-BE49-F238E27FC236}">
                <a16:creationId xmlns:a16="http://schemas.microsoft.com/office/drawing/2014/main" id="{23197FD5-BA4B-DF9F-5DCD-E4B46CF20AE5}"/>
              </a:ext>
            </a:extLst>
          </p:cNvPr>
          <p:cNvSpPr txBox="1">
            <a:spLocks/>
          </p:cNvSpPr>
          <p:nvPr/>
        </p:nvSpPr>
        <p:spPr>
          <a:xfrm flipH="1">
            <a:off x="8511643" y="1953493"/>
            <a:ext cx="4048618" cy="147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marL="0" lvl="0" indent="0" algn="l" defTabSz="457200">
              <a:buClrTx/>
              <a:buSzTx/>
              <a:defRPr/>
            </a:pPr>
            <a:r>
              <a:rPr kumimoji="0" lang="en-US" sz="2800" b="1" dirty="0">
                <a:solidFill>
                  <a:schemeClr val="tx2"/>
                </a:solidFill>
                <a:cs typeface="Times New Roman" panose="02020603050405020304" pitchFamily="18" charset="0"/>
              </a:rPr>
              <a:t>Electronic cigarettes</a:t>
            </a:r>
          </a:p>
          <a:p>
            <a:pPr marL="0" lvl="0" indent="0" algn="l" defTabSz="457200">
              <a:buClrTx/>
              <a:buSzTx/>
              <a:defRPr/>
            </a:pPr>
            <a:r>
              <a:rPr kumimoji="0" lang="en-US" sz="2800" b="1" dirty="0">
                <a:solidFill>
                  <a:schemeClr val="tx2"/>
                </a:solidFill>
                <a:cs typeface="Times New Roman" panose="02020603050405020304" pitchFamily="18" charset="0"/>
              </a:rPr>
              <a:t>(e-cigarettes)</a:t>
            </a:r>
            <a:endParaRPr lang="en-US" sz="2800" b="1" dirty="0">
              <a:solidFill>
                <a:schemeClr val="tx2"/>
              </a:solidFill>
              <a:cs typeface="Times New Roman" panose="02020603050405020304" pitchFamily="18" charset="0"/>
            </a:endParaRPr>
          </a:p>
        </p:txBody>
      </p:sp>
      <p:sp>
        <p:nvSpPr>
          <p:cNvPr id="48" name="Subtitle 23">
            <a:extLst>
              <a:ext uri="{FF2B5EF4-FFF2-40B4-BE49-F238E27FC236}">
                <a16:creationId xmlns:a16="http://schemas.microsoft.com/office/drawing/2014/main" id="{2DABD7A1-CA64-8112-394F-F0D8A22B025C}"/>
              </a:ext>
            </a:extLst>
          </p:cNvPr>
          <p:cNvSpPr txBox="1">
            <a:spLocks/>
          </p:cNvSpPr>
          <p:nvPr/>
        </p:nvSpPr>
        <p:spPr>
          <a:xfrm flipH="1">
            <a:off x="8511643" y="5393879"/>
            <a:ext cx="4048618" cy="66855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algn="l"/>
            <a:r>
              <a:rPr kumimoji="0" lang="en-RS" sz="2800" kern="0" dirty="0"/>
              <a:t>Chewing Tobacco</a:t>
            </a:r>
          </a:p>
        </p:txBody>
      </p:sp>
      <p:grpSp>
        <p:nvGrpSpPr>
          <p:cNvPr id="42" name="Group 41">
            <a:extLst>
              <a:ext uri="{FF2B5EF4-FFF2-40B4-BE49-F238E27FC236}">
                <a16:creationId xmlns:a16="http://schemas.microsoft.com/office/drawing/2014/main" id="{0877BABC-30F1-87C5-8835-94F3D3498BAE}"/>
              </a:ext>
            </a:extLst>
          </p:cNvPr>
          <p:cNvGrpSpPr/>
          <p:nvPr/>
        </p:nvGrpSpPr>
        <p:grpSpPr>
          <a:xfrm>
            <a:off x="668738" y="1862367"/>
            <a:ext cx="10854524" cy="4642371"/>
            <a:chOff x="849796" y="1862367"/>
            <a:chExt cx="10854524" cy="4642371"/>
          </a:xfrm>
        </p:grpSpPr>
        <p:sp>
          <p:nvSpPr>
            <p:cNvPr id="29" name="Rectangle 28">
              <a:extLst>
                <a:ext uri="{FF2B5EF4-FFF2-40B4-BE49-F238E27FC236}">
                  <a16:creationId xmlns:a16="http://schemas.microsoft.com/office/drawing/2014/main" id="{DA6ACBD4-B9F8-D5C1-1640-2B203C136940}"/>
                </a:ext>
              </a:extLst>
            </p:cNvPr>
            <p:cNvSpPr/>
            <p:nvPr/>
          </p:nvSpPr>
          <p:spPr>
            <a:xfrm>
              <a:off x="3840483" y="1862367"/>
              <a:ext cx="2163036" cy="1737332"/>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56" name="Rectangle 55">
              <a:extLst>
                <a:ext uri="{FF2B5EF4-FFF2-40B4-BE49-F238E27FC236}">
                  <a16:creationId xmlns:a16="http://schemas.microsoft.com/office/drawing/2014/main" id="{50E7176C-0FBC-ED40-2781-D02F22339AE3}"/>
                </a:ext>
              </a:extLst>
            </p:cNvPr>
            <p:cNvSpPr/>
            <p:nvPr/>
          </p:nvSpPr>
          <p:spPr>
            <a:xfrm>
              <a:off x="6236057" y="5064350"/>
              <a:ext cx="2163036" cy="1440388"/>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54" name="Rectangle 53">
              <a:extLst>
                <a:ext uri="{FF2B5EF4-FFF2-40B4-BE49-F238E27FC236}">
                  <a16:creationId xmlns:a16="http://schemas.microsoft.com/office/drawing/2014/main" id="{29B0EB95-C328-DA0B-007B-D1DEE4FFC1A8}"/>
                </a:ext>
              </a:extLst>
            </p:cNvPr>
            <p:cNvSpPr/>
            <p:nvPr/>
          </p:nvSpPr>
          <p:spPr>
            <a:xfrm>
              <a:off x="3861287" y="4935246"/>
              <a:ext cx="2163036" cy="1569490"/>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55" name="Rectangle 54">
              <a:extLst>
                <a:ext uri="{FF2B5EF4-FFF2-40B4-BE49-F238E27FC236}">
                  <a16:creationId xmlns:a16="http://schemas.microsoft.com/office/drawing/2014/main" id="{3E6B1E7E-C922-A501-206D-D8F217C2009D}"/>
                </a:ext>
              </a:extLst>
            </p:cNvPr>
            <p:cNvSpPr/>
            <p:nvPr/>
          </p:nvSpPr>
          <p:spPr>
            <a:xfrm>
              <a:off x="6236057" y="3459739"/>
              <a:ext cx="2163036" cy="1475507"/>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pic>
          <p:nvPicPr>
            <p:cNvPr id="18449" name="Picture 7"/>
            <p:cNvPicPr>
              <a:picLocks noChangeAspect="1"/>
            </p:cNvPicPr>
            <p:nvPr/>
          </p:nvPicPr>
          <p:blipFill>
            <a:blip r:embed="rId3"/>
            <a:srcRect/>
            <a:stretch>
              <a:fillRect/>
            </a:stretch>
          </p:blipFill>
          <p:spPr bwMode="auto">
            <a:xfrm>
              <a:off x="3945173" y="5029161"/>
              <a:ext cx="2093821" cy="1395557"/>
            </a:xfrm>
            <a:prstGeom prst="rect">
              <a:avLst/>
            </a:prstGeom>
            <a:noFill/>
            <a:ln w="9525">
              <a:noFill/>
              <a:miter lim="800000"/>
              <a:headEnd/>
              <a:tailEnd/>
            </a:ln>
          </p:spPr>
        </p:pic>
        <p:pic>
          <p:nvPicPr>
            <p:cNvPr id="18450" name="Picture 9"/>
            <p:cNvPicPr>
              <a:picLocks noChangeAspect="1"/>
            </p:cNvPicPr>
            <p:nvPr/>
          </p:nvPicPr>
          <p:blipFill>
            <a:blip r:embed="rId4"/>
            <a:srcRect/>
            <a:stretch>
              <a:fillRect/>
            </a:stretch>
          </p:blipFill>
          <p:spPr bwMode="auto">
            <a:xfrm>
              <a:off x="4216294" y="1990652"/>
              <a:ext cx="1501775" cy="1477834"/>
            </a:xfrm>
            <a:prstGeom prst="rect">
              <a:avLst/>
            </a:prstGeom>
            <a:noFill/>
            <a:ln w="9525">
              <a:noFill/>
              <a:miter lim="800000"/>
              <a:headEnd/>
              <a:tailEnd/>
            </a:ln>
          </p:spPr>
        </p:pic>
        <p:sp>
          <p:nvSpPr>
            <p:cNvPr id="53" name="Rectangle 52">
              <a:extLst>
                <a:ext uri="{FF2B5EF4-FFF2-40B4-BE49-F238E27FC236}">
                  <a16:creationId xmlns:a16="http://schemas.microsoft.com/office/drawing/2014/main" id="{71C52153-F04F-A87B-1AC2-D0710923E843}"/>
                </a:ext>
              </a:extLst>
            </p:cNvPr>
            <p:cNvSpPr/>
            <p:nvPr/>
          </p:nvSpPr>
          <p:spPr>
            <a:xfrm>
              <a:off x="3861287" y="3733523"/>
              <a:ext cx="2163036" cy="1070510"/>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pic>
          <p:nvPicPr>
            <p:cNvPr id="18451" name="Picture 10"/>
            <p:cNvPicPr>
              <a:picLocks noChangeAspect="1"/>
            </p:cNvPicPr>
            <p:nvPr/>
          </p:nvPicPr>
          <p:blipFill>
            <a:blip r:embed="rId5"/>
            <a:srcRect/>
            <a:stretch>
              <a:fillRect/>
            </a:stretch>
          </p:blipFill>
          <p:spPr bwMode="auto">
            <a:xfrm>
              <a:off x="4031413" y="3789748"/>
              <a:ext cx="1781175" cy="955449"/>
            </a:xfrm>
            <a:prstGeom prst="rect">
              <a:avLst/>
            </a:prstGeom>
            <a:noFill/>
            <a:ln w="9525">
              <a:noFill/>
              <a:miter lim="800000"/>
              <a:headEnd/>
              <a:tailEnd/>
            </a:ln>
          </p:spPr>
        </p:pic>
        <p:sp>
          <p:nvSpPr>
            <p:cNvPr id="38" name="Rectangle 37">
              <a:extLst>
                <a:ext uri="{FF2B5EF4-FFF2-40B4-BE49-F238E27FC236}">
                  <a16:creationId xmlns:a16="http://schemas.microsoft.com/office/drawing/2014/main" id="{AEB4A48A-350F-A509-027A-83B88FD84CB8}"/>
                </a:ext>
              </a:extLst>
            </p:cNvPr>
            <p:cNvSpPr/>
            <p:nvPr/>
          </p:nvSpPr>
          <p:spPr>
            <a:xfrm>
              <a:off x="6236057" y="1862367"/>
              <a:ext cx="2163036" cy="1475507"/>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pic>
          <p:nvPicPr>
            <p:cNvPr id="18452" name="Picture 11"/>
            <p:cNvPicPr>
              <a:picLocks noChangeAspect="1"/>
            </p:cNvPicPr>
            <p:nvPr/>
          </p:nvPicPr>
          <p:blipFill>
            <a:blip r:embed="rId6"/>
            <a:srcRect/>
            <a:stretch>
              <a:fillRect/>
            </a:stretch>
          </p:blipFill>
          <p:spPr bwMode="auto">
            <a:xfrm rot="-1906306">
              <a:off x="6338925" y="1916698"/>
              <a:ext cx="1830388" cy="1156558"/>
            </a:xfrm>
            <a:prstGeom prst="rect">
              <a:avLst/>
            </a:prstGeom>
            <a:noFill/>
            <a:ln w="9525">
              <a:noFill/>
              <a:miter lim="800000"/>
              <a:headEnd/>
              <a:tailEnd/>
            </a:ln>
          </p:spPr>
        </p:pic>
        <p:pic>
          <p:nvPicPr>
            <p:cNvPr id="28" name="Picture 27" descr="A picture containing indoor&#10;&#10;Description automatically generated">
              <a:extLst>
                <a:ext uri="{FF2B5EF4-FFF2-40B4-BE49-F238E27FC236}">
                  <a16:creationId xmlns:a16="http://schemas.microsoft.com/office/drawing/2014/main" id="{6C3D7AD8-CD88-C342-955A-9BD1E65D19B4}"/>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857" l="5143" r="90000">
                          <a14:foregroundMark x1="26286" y1="39714" x2="41000" y2="47714"/>
                          <a14:foregroundMark x1="7000" y1="42429" x2="5143" y2="55000"/>
                          <a14:foregroundMark x1="31000" y1="90857" x2="34286" y2="89571"/>
                          <a14:backgroundMark x1="26286" y1="59000" x2="26286" y2="59000"/>
                          <a14:backgroundMark x1="13714" y1="49714" x2="32857" y2="62571"/>
                          <a14:backgroundMark x1="32857" y1="62571" x2="16000" y2="47714"/>
                          <a14:backgroundMark x1="16000" y1="47714" x2="15000" y2="47714"/>
                          <a14:backgroundMark x1="32286" y1="59714" x2="34286" y2="69000"/>
                        </a14:backgroundRemoval>
                      </a14:imgEffect>
                    </a14:imgLayer>
                  </a14:imgProps>
                </a:ext>
                <a:ext uri="{28A0092B-C50C-407E-A947-70E740481C1C}">
                  <a14:useLocalDpi xmlns:a14="http://schemas.microsoft.com/office/drawing/2010/main" val="0"/>
                </a:ext>
              </a:extLst>
            </a:blip>
            <a:stretch>
              <a:fillRect/>
            </a:stretch>
          </p:blipFill>
          <p:spPr>
            <a:xfrm>
              <a:off x="6494537" y="3429000"/>
              <a:ext cx="1635352" cy="1635350"/>
            </a:xfrm>
            <a:prstGeom prst="rect">
              <a:avLst/>
            </a:prstGeom>
          </p:spPr>
        </p:pic>
        <p:pic>
          <p:nvPicPr>
            <p:cNvPr id="35" name="Picture 34" descr="A picture containing table, indoor, chocolate, stack&#10;&#10;Description automatically generated">
              <a:extLst>
                <a:ext uri="{FF2B5EF4-FFF2-40B4-BE49-F238E27FC236}">
                  <a16:creationId xmlns:a16="http://schemas.microsoft.com/office/drawing/2014/main" id="{CA849CBD-26D6-65EE-359F-710181800C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14504" y="5074290"/>
              <a:ext cx="1850857" cy="1430448"/>
            </a:xfrm>
            <a:prstGeom prst="rect">
              <a:avLst/>
            </a:prstGeom>
          </p:spPr>
        </p:pic>
        <p:cxnSp>
          <p:nvCxnSpPr>
            <p:cNvPr id="41" name="Straight Connector 40">
              <a:extLst>
                <a:ext uri="{FF2B5EF4-FFF2-40B4-BE49-F238E27FC236}">
                  <a16:creationId xmlns:a16="http://schemas.microsoft.com/office/drawing/2014/main" id="{8D4E3D46-E434-CC06-027E-E128E5DB8567}"/>
                </a:ext>
              </a:extLst>
            </p:cNvPr>
            <p:cNvCxnSpPr/>
            <p:nvPr/>
          </p:nvCxnSpPr>
          <p:spPr>
            <a:xfrm>
              <a:off x="8399093" y="3337874"/>
              <a:ext cx="3305227" cy="0"/>
            </a:xfrm>
            <a:prstGeom prst="line">
              <a:avLst/>
            </a:prstGeom>
            <a:ln w="15875">
              <a:solidFill>
                <a:schemeClr val="tx2">
                  <a:alpha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716DBF-71C4-48E1-CA9E-4AD51662CF05}"/>
                </a:ext>
              </a:extLst>
            </p:cNvPr>
            <p:cNvCxnSpPr>
              <a:cxnSpLocks/>
            </p:cNvCxnSpPr>
            <p:nvPr/>
          </p:nvCxnSpPr>
          <p:spPr>
            <a:xfrm>
              <a:off x="8399092" y="4921178"/>
              <a:ext cx="3305227" cy="0"/>
            </a:xfrm>
            <a:prstGeom prst="line">
              <a:avLst/>
            </a:prstGeom>
            <a:ln w="15875">
              <a:solidFill>
                <a:schemeClr val="tx2">
                  <a:alpha val="6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F3351BC-8B96-8486-5546-4C9C7D7AD0F0}"/>
                </a:ext>
              </a:extLst>
            </p:cNvPr>
            <p:cNvCxnSpPr>
              <a:cxnSpLocks/>
            </p:cNvCxnSpPr>
            <p:nvPr/>
          </p:nvCxnSpPr>
          <p:spPr>
            <a:xfrm>
              <a:off x="8399091" y="6504738"/>
              <a:ext cx="3305227" cy="0"/>
            </a:xfrm>
            <a:prstGeom prst="line">
              <a:avLst/>
            </a:prstGeom>
            <a:ln w="15875">
              <a:solidFill>
                <a:schemeClr val="tx2">
                  <a:alpha val="6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A819A2C-1B0C-25B1-B61D-4DC6C5E62A63}"/>
                </a:ext>
              </a:extLst>
            </p:cNvPr>
            <p:cNvCxnSpPr/>
            <p:nvPr/>
          </p:nvCxnSpPr>
          <p:spPr>
            <a:xfrm>
              <a:off x="849798" y="3591089"/>
              <a:ext cx="3004752" cy="0"/>
            </a:xfrm>
            <a:prstGeom prst="line">
              <a:avLst/>
            </a:prstGeom>
            <a:ln w="15875">
              <a:solidFill>
                <a:schemeClr val="tx2">
                  <a:alpha val="6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7411833-DBDA-7CE2-3DCA-80376526E794}"/>
                </a:ext>
              </a:extLst>
            </p:cNvPr>
            <p:cNvCxnSpPr>
              <a:cxnSpLocks/>
            </p:cNvCxnSpPr>
            <p:nvPr/>
          </p:nvCxnSpPr>
          <p:spPr>
            <a:xfrm>
              <a:off x="849797" y="4808634"/>
              <a:ext cx="3004752" cy="0"/>
            </a:xfrm>
            <a:prstGeom prst="line">
              <a:avLst/>
            </a:prstGeom>
            <a:ln w="15875">
              <a:solidFill>
                <a:schemeClr val="tx2">
                  <a:alpha val="6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ADCA939-8EE1-0B30-9D39-55400DA31A0F}"/>
                </a:ext>
              </a:extLst>
            </p:cNvPr>
            <p:cNvCxnSpPr>
              <a:cxnSpLocks/>
            </p:cNvCxnSpPr>
            <p:nvPr/>
          </p:nvCxnSpPr>
          <p:spPr>
            <a:xfrm>
              <a:off x="849796" y="6504738"/>
              <a:ext cx="3004752" cy="0"/>
            </a:xfrm>
            <a:prstGeom prst="line">
              <a:avLst/>
            </a:prstGeom>
            <a:ln w="15875">
              <a:solidFill>
                <a:schemeClr val="tx2">
                  <a:alpha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8791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178E51-E7D9-7568-E0D9-3351E740F6D8}"/>
              </a:ext>
            </a:extLst>
          </p:cNvPr>
          <p:cNvSpPr txBox="1">
            <a:spLocks/>
          </p:cNvSpPr>
          <p:nvPr/>
        </p:nvSpPr>
        <p:spPr>
          <a:xfrm>
            <a:off x="1293995" y="-138758"/>
            <a:ext cx="9604011" cy="1205014"/>
          </a:xfrm>
          <a:prstGeom prst="rect">
            <a:avLst/>
          </a:prstGeom>
        </p:spPr>
        <p:txBody>
          <a:bodyPr vert="horz" lIns="0" tIns="46800" rIns="90000" bIns="0" rtlCol="0" anchor="b" anchorCtr="0">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defRPr/>
            </a:pPr>
            <a:r>
              <a:rPr kumimoji="0" lang="en-US" sz="3600" dirty="0">
                <a:solidFill>
                  <a:schemeClr val="accent4"/>
                </a:solidFill>
                <a:latin typeface="Roboto Condensed" panose="02000000000000000000" pitchFamily="2" charset="0"/>
                <a:ea typeface="Roboto Condensed" panose="02000000000000000000" pitchFamily="2" charset="0"/>
                <a:cs typeface="Roboto" panose="02000000000000000000" pitchFamily="2" charset="0"/>
              </a:rPr>
              <a:t>Smoking behavior</a:t>
            </a:r>
            <a:endParaRPr kumimoji="0" lang="en-US" sz="3600" u="sng" dirty="0">
              <a:solidFill>
                <a:schemeClr val="accent4"/>
              </a:solidFill>
              <a:latin typeface="Roboto Condensed" panose="02000000000000000000" pitchFamily="2" charset="0"/>
              <a:ea typeface="Roboto Condensed" panose="02000000000000000000" pitchFamily="2" charset="0"/>
              <a:cs typeface="Roboto" panose="02000000000000000000" pitchFamily="2" charset="0"/>
            </a:endParaRPr>
          </a:p>
        </p:txBody>
      </p:sp>
      <p:sp>
        <p:nvSpPr>
          <p:cNvPr id="11" name="Content Placeholder 2">
            <a:extLst>
              <a:ext uri="{FF2B5EF4-FFF2-40B4-BE49-F238E27FC236}">
                <a16:creationId xmlns:a16="http://schemas.microsoft.com/office/drawing/2014/main" id="{D291111E-0902-695B-A215-88F49185B2A5}"/>
              </a:ext>
            </a:extLst>
          </p:cNvPr>
          <p:cNvSpPr txBox="1">
            <a:spLocks/>
          </p:cNvSpPr>
          <p:nvPr/>
        </p:nvSpPr>
        <p:spPr>
          <a:xfrm>
            <a:off x="4524160" y="2011680"/>
            <a:ext cx="6819901" cy="3467217"/>
          </a:xfrm>
          <a:prstGeom prst="rect">
            <a:avLst/>
          </a:prstGeom>
          <a:solidFill>
            <a:schemeClr val="bg1">
              <a:lumMod val="20000"/>
              <a:lumOff val="80000"/>
            </a:schemeClr>
          </a:solid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marL="0" indent="0"/>
            <a:r>
              <a:rPr kumimoji="0" lang="en-US" sz="2400" kern="0" dirty="0">
                <a:solidFill>
                  <a:srgbClr val="FF0000"/>
                </a:solidFill>
                <a:latin typeface="Roboto Condensed" panose="02000000000000000000" pitchFamily="2" charset="0"/>
                <a:ea typeface="Roboto Condensed" panose="02000000000000000000" pitchFamily="2" charset="0"/>
              </a:rPr>
              <a:t>The following factors reinforce smoking behavior: </a:t>
            </a:r>
          </a:p>
          <a:p>
            <a:endParaRPr kumimoji="0" lang="en-US" sz="2400" kern="0" dirty="0">
              <a:solidFill>
                <a:schemeClr val="bg1">
                  <a:lumMod val="75000"/>
                </a:schemeClr>
              </a:solidFill>
              <a:latin typeface="Roboto Condensed" panose="02000000000000000000" pitchFamily="2" charset="0"/>
              <a:ea typeface="Roboto Condensed" panose="02000000000000000000" pitchFamily="2" charset="0"/>
            </a:endParaRPr>
          </a:p>
          <a:p>
            <a:r>
              <a:rPr kumimoji="0" lang="en-US" sz="2400" kern="0" dirty="0">
                <a:solidFill>
                  <a:schemeClr val="bg1">
                    <a:lumMod val="75000"/>
                  </a:schemeClr>
                </a:solidFill>
                <a:latin typeface="Roboto Condensed" panose="02000000000000000000" pitchFamily="2" charset="0"/>
                <a:ea typeface="Roboto Condensed" panose="02000000000000000000" pitchFamily="2" charset="0"/>
              </a:rPr>
              <a:t>Social, physical and psychological.</a:t>
            </a:r>
          </a:p>
          <a:p>
            <a:r>
              <a:rPr kumimoji="0" lang="en-US" sz="2400" kern="0" dirty="0">
                <a:solidFill>
                  <a:schemeClr val="bg1">
                    <a:lumMod val="75000"/>
                  </a:schemeClr>
                </a:solidFill>
                <a:latin typeface="Roboto Condensed" panose="02000000000000000000" pitchFamily="2" charset="0"/>
                <a:ea typeface="Roboto Condensed" panose="02000000000000000000" pitchFamily="2" charset="0"/>
              </a:rPr>
              <a:t>Smokers continue to smoke despite knowing the risks, due to the complex and addictive nature of the smoking habit.</a:t>
            </a:r>
          </a:p>
          <a:p>
            <a:r>
              <a:rPr kumimoji="0" lang="en-US" sz="2400" kern="0" dirty="0">
                <a:solidFill>
                  <a:schemeClr val="bg1">
                    <a:lumMod val="75000"/>
                  </a:schemeClr>
                </a:solidFill>
                <a:latin typeface="Roboto Condensed" panose="02000000000000000000" pitchFamily="2" charset="0"/>
                <a:ea typeface="Roboto Condensed" panose="02000000000000000000" pitchFamily="2" charset="0"/>
              </a:rPr>
              <a:t>Tobacco and tobacco products lead to both emotional and physical dependence.</a:t>
            </a:r>
            <a:endParaRPr kumimoji="0" lang="el-GR" sz="2400" kern="0" dirty="0">
              <a:solidFill>
                <a:schemeClr val="bg1">
                  <a:lumMod val="75000"/>
                </a:schemeClr>
              </a:solidFill>
              <a:latin typeface="Roboto Condensed" panose="02000000000000000000" pitchFamily="2" charset="0"/>
              <a:ea typeface="Roboto Condensed" panose="02000000000000000000" pitchFamily="2" charset="0"/>
            </a:endParaRPr>
          </a:p>
        </p:txBody>
      </p:sp>
      <p:sp>
        <p:nvSpPr>
          <p:cNvPr id="12" name="Title 1">
            <a:extLst>
              <a:ext uri="{FF2B5EF4-FFF2-40B4-BE49-F238E27FC236}">
                <a16:creationId xmlns:a16="http://schemas.microsoft.com/office/drawing/2014/main" id="{552F3C64-0D6D-9231-1F0D-1E9FE896C919}"/>
              </a:ext>
            </a:extLst>
          </p:cNvPr>
          <p:cNvSpPr txBox="1">
            <a:spLocks/>
          </p:cNvSpPr>
          <p:nvPr/>
        </p:nvSpPr>
        <p:spPr>
          <a:xfrm>
            <a:off x="475210" y="2012706"/>
            <a:ext cx="3491880" cy="3466191"/>
          </a:xfrm>
          <a:prstGeom prst="ellipse">
            <a:avLst/>
          </a:prstGeom>
          <a:solidFill>
            <a:schemeClr val="tx2">
              <a:lumMod val="50000"/>
            </a:schemeClr>
          </a:solidFill>
          <a:ln>
            <a:noFill/>
          </a:ln>
          <a:effectLst>
            <a:outerShdw blurRad="50800" dist="50800" dir="5400000" algn="ctr" rotWithShape="0">
              <a:srgbClr val="FF0000"/>
            </a:outerShdw>
          </a:effectLst>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1800"/>
              <a:buFont typeface="Roboto"/>
              <a:buNone/>
              <a:defRPr sz="3200" b="0" i="0" u="none" strike="noStrike" cap="none">
                <a:solidFill>
                  <a:srgbClr val="F3F3F3"/>
                </a:solidFill>
                <a:latin typeface="Source Sans Pro SemiBold"/>
                <a:ea typeface="Source Sans Pro SemiBold"/>
                <a:cs typeface="Source Sans Pro SemiBold"/>
                <a:sym typeface="Source Sans Pro SemiBold"/>
              </a:defRPr>
            </a:lvl1pPr>
            <a:lvl2pPr marR="0" lvl="1"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2pPr>
            <a:lvl3pPr marR="0" lvl="2"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3pPr>
            <a:lvl4pPr marR="0" lvl="3"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4pPr>
            <a:lvl5pPr marR="0" lvl="4"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5pPr>
            <a:lvl6pPr marR="0" lvl="5"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6pPr>
            <a:lvl7pPr marR="0" lvl="6"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7pPr>
            <a:lvl8pPr marR="0" lvl="7"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8pPr>
            <a:lvl9pPr marR="0" lvl="8"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9pPr>
          </a:lstStyle>
          <a:p>
            <a:r>
              <a:rPr kumimoji="0" lang="en-US" sz="2400" b="1" kern="0" dirty="0">
                <a:solidFill>
                  <a:srgbClr val="FFFFFF"/>
                </a:solidFill>
                <a:latin typeface="Roboto Condensed" panose="02000000000000000000" pitchFamily="2" charset="0"/>
                <a:ea typeface="Roboto Condensed" panose="02000000000000000000" pitchFamily="2" charset="0"/>
                <a:cs typeface="Roboto" panose="02000000000000000000" pitchFamily="2" charset="0"/>
              </a:rPr>
              <a:t>Understanding SMOKING BEHAVIOR</a:t>
            </a:r>
            <a:endParaRPr kumimoji="0" lang="el-GR" sz="2400" b="1" kern="0" dirty="0">
              <a:solidFill>
                <a:srgbClr val="FFFFFF"/>
              </a:solidFill>
              <a:latin typeface="Roboto Condensed" panose="02000000000000000000" pitchFamily="2" charset="0"/>
              <a:ea typeface="Roboto Condensed" panose="02000000000000000000" pitchFamily="2" charset="0"/>
              <a:cs typeface="Roboto" panose="02000000000000000000" pitchFamily="2" charset="0"/>
            </a:endParaRPr>
          </a:p>
        </p:txBody>
      </p:sp>
      <p:pic>
        <p:nvPicPr>
          <p:cNvPr id="23" name="Picture 22" descr="Logo&#10;&#10;Description automatically generated">
            <a:extLst>
              <a:ext uri="{FF2B5EF4-FFF2-40B4-BE49-F238E27FC236}">
                <a16:creationId xmlns:a16="http://schemas.microsoft.com/office/drawing/2014/main" id="{07D1A2DA-E801-FA0A-2E95-0687E70809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Tree>
    <p:extLst>
      <p:ext uri="{BB962C8B-B14F-4D97-AF65-F5344CB8AC3E}">
        <p14:creationId xmlns:p14="http://schemas.microsoft.com/office/powerpoint/2010/main" val="376439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824"/>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25A83BA-A0B0-3650-8F7D-202A0A0BBADC}"/>
              </a:ext>
            </a:extLst>
          </p:cNvPr>
          <p:cNvSpPr txBox="1">
            <a:spLocks/>
          </p:cNvSpPr>
          <p:nvPr/>
        </p:nvSpPr>
        <p:spPr>
          <a:xfrm>
            <a:off x="655544" y="2036548"/>
            <a:ext cx="6819901" cy="3467217"/>
          </a:xfrm>
          <a:prstGeom prst="rect">
            <a:avLst/>
          </a:prstGeom>
          <a:solidFill>
            <a:schemeClr val="bg1">
              <a:lumMod val="20000"/>
              <a:lumOff val="80000"/>
            </a:schemeClr>
          </a:solid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marL="0" indent="0"/>
            <a:endParaRPr kumimoji="0" lang="el-GR" sz="2400" kern="0" dirty="0">
              <a:solidFill>
                <a:schemeClr val="bg1">
                  <a:lumMod val="75000"/>
                </a:schemeClr>
              </a:solidFill>
            </a:endParaRPr>
          </a:p>
        </p:txBody>
      </p:sp>
      <p:sp>
        <p:nvSpPr>
          <p:cNvPr id="3" name="2 - Θέση περιεχομένου"/>
          <p:cNvSpPr>
            <a:spLocks noGrp="1"/>
          </p:cNvSpPr>
          <p:nvPr>
            <p:ph type="subTitle" idx="1"/>
          </p:nvPr>
        </p:nvSpPr>
        <p:spPr>
          <a:xfrm flipH="1">
            <a:off x="880461" y="2332081"/>
            <a:ext cx="6057600" cy="2876153"/>
          </a:xfrm>
        </p:spPr>
        <p:txBody>
          <a:bodyPr anchor="ctr">
            <a:noAutofit/>
          </a:bodyPr>
          <a:lstStyle/>
          <a:p>
            <a:pPr marL="0" indent="0">
              <a:buClr>
                <a:schemeClr val="accent1">
                  <a:lumMod val="50000"/>
                </a:schemeClr>
              </a:buClr>
              <a:buNone/>
              <a:defRPr/>
            </a:pPr>
            <a:r>
              <a:rPr lang="en-US" sz="2800" dirty="0">
                <a:solidFill>
                  <a:schemeClr val="tx2">
                    <a:lumMod val="25000"/>
                  </a:schemeClr>
                </a:solidFill>
                <a:latin typeface="Roboto Condensed" panose="02000000000000000000" pitchFamily="2" charset="0"/>
                <a:ea typeface="Roboto Condensed" panose="02000000000000000000" pitchFamily="2" charset="0"/>
                <a:cs typeface="Times New Roman" pitchFamily="18" charset="0"/>
              </a:rPr>
              <a:t>The repeated and uncontrolled use of a substance is referred to as addiction.</a:t>
            </a:r>
          </a:p>
          <a:p>
            <a:pPr marL="0" indent="0">
              <a:buClr>
                <a:schemeClr val="accent1">
                  <a:lumMod val="50000"/>
                </a:schemeClr>
              </a:buClr>
              <a:buNone/>
              <a:defRPr/>
            </a:pPr>
            <a:r>
              <a:rPr lang="en-US" sz="2800" dirty="0">
                <a:solidFill>
                  <a:schemeClr val="tx2">
                    <a:lumMod val="25000"/>
                  </a:schemeClr>
                </a:solidFill>
                <a:latin typeface="Roboto Condensed" panose="02000000000000000000" pitchFamily="2" charset="0"/>
                <a:ea typeface="Roboto Condensed" panose="02000000000000000000" pitchFamily="2" charset="0"/>
                <a:cs typeface="Times New Roman" pitchFamily="18" charset="0"/>
              </a:rPr>
              <a:t>Smoking addiction is primarily physical in nature, relying on the stimulation and functioning of brain centers.</a:t>
            </a:r>
            <a:endParaRPr lang="el-GR" sz="2800" dirty="0">
              <a:solidFill>
                <a:schemeClr val="tx2">
                  <a:lumMod val="25000"/>
                </a:schemeClr>
              </a:solidFill>
              <a:latin typeface="Roboto Condensed" panose="02000000000000000000" pitchFamily="2" charset="0"/>
              <a:ea typeface="Roboto Condensed" panose="02000000000000000000" pitchFamily="2" charset="0"/>
            </a:endParaRPr>
          </a:p>
        </p:txBody>
      </p:sp>
      <p:pic>
        <p:nvPicPr>
          <p:cNvPr id="8" name="Picture 2" descr="Diagram&#10;&#10;Description automatically generated">
            <a:extLst>
              <a:ext uri="{FF2B5EF4-FFF2-40B4-BE49-F238E27FC236}">
                <a16:creationId xmlns:a16="http://schemas.microsoft.com/office/drawing/2014/main" id="{BE2EE0F6-DFC0-45F0-850A-DE14A09E8B46}"/>
              </a:ext>
            </a:extLst>
          </p:cNvPr>
          <p:cNvPicPr>
            <a:picLocks noChangeAspect="1" noChangeArrowheads="1"/>
          </p:cNvPicPr>
          <p:nvPr/>
        </p:nvPicPr>
        <p:blipFill rotWithShape="1">
          <a:blip r:embed="rId4"/>
          <a:srcRect t="8328"/>
          <a:stretch/>
        </p:blipFill>
        <p:spPr bwMode="auto">
          <a:xfrm>
            <a:off x="7768011" y="2036548"/>
            <a:ext cx="3725749" cy="3467218"/>
          </a:xfrm>
          <a:prstGeom prst="rect">
            <a:avLst/>
          </a:prstGeom>
          <a:noFill/>
        </p:spPr>
      </p:pic>
      <p:sp>
        <p:nvSpPr>
          <p:cNvPr id="7" name="1 - Τίτλος">
            <a:extLst>
              <a:ext uri="{FF2B5EF4-FFF2-40B4-BE49-F238E27FC236}">
                <a16:creationId xmlns:a16="http://schemas.microsoft.com/office/drawing/2014/main" id="{C75121EA-7DAE-56E8-8782-94C510F7D513}"/>
              </a:ext>
            </a:extLst>
          </p:cNvPr>
          <p:cNvSpPr txBox="1">
            <a:spLocks/>
          </p:cNvSpPr>
          <p:nvPr/>
        </p:nvSpPr>
        <p:spPr>
          <a:xfrm flipH="1">
            <a:off x="4072600" y="463749"/>
            <a:ext cx="4046800" cy="903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1800"/>
              <a:buFont typeface="Roboto"/>
              <a:buNone/>
              <a:defRPr sz="3200" b="0" i="0" u="none" strike="noStrike" cap="none">
                <a:solidFill>
                  <a:srgbClr val="F3F3F3"/>
                </a:solidFill>
                <a:latin typeface="Source Sans Pro SemiBold"/>
                <a:ea typeface="Source Sans Pro SemiBold"/>
                <a:cs typeface="Source Sans Pro SemiBold"/>
                <a:sym typeface="Source Sans Pro SemiBold"/>
              </a:defRPr>
            </a:lvl1pPr>
            <a:lvl2pPr marR="0" lvl="1"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2pPr>
            <a:lvl3pPr marR="0" lvl="2"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3pPr>
            <a:lvl4pPr marR="0" lvl="3"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4pPr>
            <a:lvl5pPr marR="0" lvl="4"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5pPr>
            <a:lvl6pPr marR="0" lvl="5"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6pPr>
            <a:lvl7pPr marR="0" lvl="6"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7pPr>
            <a:lvl8pPr marR="0" lvl="7"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8pPr>
            <a:lvl9pPr marR="0" lvl="8"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9pPr>
          </a:lstStyle>
          <a:p>
            <a:pPr>
              <a:defRPr/>
            </a:pPr>
            <a:r>
              <a:rPr kumimoji="0" lang="en-US" sz="3600" b="1" kern="0" dirty="0">
                <a:latin typeface="Roboto Condensed" panose="02000000000000000000" pitchFamily="2" charset="0"/>
                <a:ea typeface="Roboto Condensed" panose="02000000000000000000" pitchFamily="2" charset="0"/>
                <a:cs typeface="Roboto" panose="02000000000000000000" pitchFamily="2" charset="0"/>
              </a:rPr>
              <a:t>Addiction</a:t>
            </a:r>
            <a:endParaRPr kumimoji="0" lang="el-GR" sz="3600" b="1" kern="0" dirty="0">
              <a:latin typeface="Roboto Condensed" panose="02000000000000000000" pitchFamily="2" charset="0"/>
              <a:ea typeface="Roboto Condensed" panose="02000000000000000000" pitchFamily="2" charset="0"/>
              <a:cs typeface="Roboto" panose="02000000000000000000" pitchFamily="2" charset="0"/>
            </a:endParaRPr>
          </a:p>
        </p:txBody>
      </p:sp>
      <p:pic>
        <p:nvPicPr>
          <p:cNvPr id="10" name="Picture 9" descr="Logo&#10;&#10;Description automatically generated">
            <a:extLst>
              <a:ext uri="{FF2B5EF4-FFF2-40B4-BE49-F238E27FC236}">
                <a16:creationId xmlns:a16="http://schemas.microsoft.com/office/drawing/2014/main" id="{E9F002CD-983A-BB1F-8302-F97AEDC096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Tree>
    <p:extLst>
      <p:ext uri="{BB962C8B-B14F-4D97-AF65-F5344CB8AC3E}">
        <p14:creationId xmlns:p14="http://schemas.microsoft.com/office/powerpoint/2010/main" val="145504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824"/>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icon&#10;&#10;Description automatically generated">
            <a:extLst>
              <a:ext uri="{FF2B5EF4-FFF2-40B4-BE49-F238E27FC236}">
                <a16:creationId xmlns:a16="http://schemas.microsoft.com/office/drawing/2014/main" id="{EC4D8986-F47A-5BAB-F1E1-9D903FFDB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3040" y="-819490"/>
            <a:ext cx="8496979" cy="8496979"/>
          </a:xfrm>
          <a:prstGeom prst="rect">
            <a:avLst/>
          </a:prstGeom>
        </p:spPr>
      </p:pic>
      <p:pic>
        <p:nvPicPr>
          <p:cNvPr id="7" name="Picture 6" descr="A picture containing writing implement, stationary&#10;&#10;Description automatically generated">
            <a:extLst>
              <a:ext uri="{FF2B5EF4-FFF2-40B4-BE49-F238E27FC236}">
                <a16:creationId xmlns:a16="http://schemas.microsoft.com/office/drawing/2014/main" id="{3F3BDEC6-F1A8-FB92-FCF5-9140A0FDFB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6" t="10009" r="19291" b="12161"/>
          <a:stretch/>
        </p:blipFill>
        <p:spPr>
          <a:xfrm>
            <a:off x="5669280" y="1809401"/>
            <a:ext cx="5964702" cy="3742006"/>
          </a:xfrm>
          <a:prstGeom prst="rect">
            <a:avLst/>
          </a:prstGeom>
        </p:spPr>
      </p:pic>
      <p:sp>
        <p:nvSpPr>
          <p:cNvPr id="8" name="Content Placeholder 2">
            <a:extLst>
              <a:ext uri="{FF2B5EF4-FFF2-40B4-BE49-F238E27FC236}">
                <a16:creationId xmlns:a16="http://schemas.microsoft.com/office/drawing/2014/main" id="{386ED99D-42CD-84D7-172A-EB682E7017CC}"/>
              </a:ext>
            </a:extLst>
          </p:cNvPr>
          <p:cNvSpPr txBox="1">
            <a:spLocks/>
          </p:cNvSpPr>
          <p:nvPr/>
        </p:nvSpPr>
        <p:spPr>
          <a:xfrm>
            <a:off x="361275" y="1809402"/>
            <a:ext cx="5111262" cy="3742006"/>
          </a:xfrm>
          <a:prstGeom prst="rect">
            <a:avLst/>
          </a:prstGeom>
          <a:solidFill>
            <a:schemeClr val="bg1">
              <a:lumMod val="20000"/>
              <a:lumOff val="80000"/>
            </a:schemeClr>
          </a:solid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marL="0" indent="0"/>
            <a:endParaRPr kumimoji="0" lang="el-GR" sz="2400" kern="0" dirty="0">
              <a:solidFill>
                <a:schemeClr val="bg1">
                  <a:lumMod val="75000"/>
                </a:schemeClr>
              </a:solidFill>
            </a:endParaRPr>
          </a:p>
        </p:txBody>
      </p:sp>
      <p:sp>
        <p:nvSpPr>
          <p:cNvPr id="3" name="Content Placeholder 2">
            <a:extLst>
              <a:ext uri="{FF2B5EF4-FFF2-40B4-BE49-F238E27FC236}">
                <a16:creationId xmlns:a16="http://schemas.microsoft.com/office/drawing/2014/main" id="{6309AFC5-CF9E-44B6-BC99-39731A27AFF7}"/>
              </a:ext>
            </a:extLst>
          </p:cNvPr>
          <p:cNvSpPr>
            <a:spLocks noGrp="1"/>
          </p:cNvSpPr>
          <p:nvPr>
            <p:ph type="subTitle" idx="1"/>
          </p:nvPr>
        </p:nvSpPr>
        <p:spPr>
          <a:xfrm flipH="1">
            <a:off x="415473" y="2272784"/>
            <a:ext cx="4766722" cy="2815239"/>
          </a:xfrm>
        </p:spPr>
        <p:txBody>
          <a:bodyPr anchor="ctr">
            <a:noAutofit/>
          </a:bodyPr>
          <a:lstStyle/>
          <a:p>
            <a:pPr marL="0" indent="0" algn="ctr">
              <a:buNone/>
            </a:pPr>
            <a:r>
              <a:rPr lang="en-US" sz="2800" dirty="0">
                <a:solidFill>
                  <a:schemeClr val="tx2">
                    <a:lumMod val="25000"/>
                  </a:schemeClr>
                </a:solidFill>
                <a:latin typeface="Roboto Condensed" panose="02000000000000000000" pitchFamily="2" charset="0"/>
                <a:ea typeface="Roboto Condensed" panose="02000000000000000000" pitchFamily="2" charset="0"/>
              </a:rPr>
              <a:t>The smoker frequently lights the cigarette unconsciously while performing other activities such as drinking coffee, tea, or alcohol, driving, or at the end of a meal.</a:t>
            </a:r>
            <a:endParaRPr lang="el-GR" sz="2800" dirty="0">
              <a:solidFill>
                <a:schemeClr val="tx2">
                  <a:lumMod val="25000"/>
                </a:schemeClr>
              </a:solidFill>
              <a:latin typeface="Roboto Condensed" panose="02000000000000000000" pitchFamily="2" charset="0"/>
              <a:ea typeface="Roboto Condensed" panose="02000000000000000000" pitchFamily="2" charset="0"/>
            </a:endParaRPr>
          </a:p>
        </p:txBody>
      </p:sp>
      <p:sp>
        <p:nvSpPr>
          <p:cNvPr id="10" name="Title 1">
            <a:extLst>
              <a:ext uri="{FF2B5EF4-FFF2-40B4-BE49-F238E27FC236}">
                <a16:creationId xmlns:a16="http://schemas.microsoft.com/office/drawing/2014/main" id="{114BDDE8-753D-DA4E-6284-17BC9ACB8436}"/>
              </a:ext>
            </a:extLst>
          </p:cNvPr>
          <p:cNvSpPr txBox="1">
            <a:spLocks/>
          </p:cNvSpPr>
          <p:nvPr/>
        </p:nvSpPr>
        <p:spPr>
          <a:xfrm>
            <a:off x="2828400" y="463749"/>
            <a:ext cx="6535200" cy="76360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1800"/>
              <a:buFont typeface="Roboto"/>
              <a:buNone/>
              <a:defRPr sz="3200" b="0" i="0" u="none" strike="noStrike" cap="none">
                <a:solidFill>
                  <a:srgbClr val="F3F3F3"/>
                </a:solidFill>
                <a:latin typeface="Source Sans Pro SemiBold"/>
                <a:ea typeface="Source Sans Pro SemiBold"/>
                <a:cs typeface="Source Sans Pro SemiBold"/>
                <a:sym typeface="Source Sans Pro SemiBold"/>
              </a:defRPr>
            </a:lvl1pPr>
            <a:lvl2pPr marR="0" lvl="1"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2pPr>
            <a:lvl3pPr marR="0" lvl="2"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3pPr>
            <a:lvl4pPr marR="0" lvl="3"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4pPr>
            <a:lvl5pPr marR="0" lvl="4"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5pPr>
            <a:lvl6pPr marR="0" lvl="5"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6pPr>
            <a:lvl7pPr marR="0" lvl="6"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7pPr>
            <a:lvl8pPr marR="0" lvl="7"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8pPr>
            <a:lvl9pPr marR="0" lvl="8"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9pPr>
          </a:lstStyle>
          <a:p>
            <a:r>
              <a:rPr kumimoji="0" lang="en-US" sz="3600" b="1" kern="0" dirty="0">
                <a:latin typeface="Roboto Condensed" panose="02000000000000000000" pitchFamily="2" charset="0"/>
                <a:ea typeface="Roboto Condensed" panose="02000000000000000000" pitchFamily="2" charset="0"/>
                <a:cs typeface="Roboto" panose="02000000000000000000" pitchFamily="2" charset="0"/>
              </a:rPr>
              <a:t>Automated habit</a:t>
            </a:r>
            <a:endParaRPr kumimoji="0" lang="el-GR" sz="3600" b="1" kern="0" dirty="0">
              <a:latin typeface="Roboto Condensed" panose="02000000000000000000" pitchFamily="2" charset="0"/>
              <a:ea typeface="Roboto Condensed" panose="02000000000000000000" pitchFamily="2" charset="0"/>
              <a:cs typeface="Roboto" panose="02000000000000000000" pitchFamily="2" charset="0"/>
            </a:endParaRPr>
          </a:p>
        </p:txBody>
      </p:sp>
      <p:pic>
        <p:nvPicPr>
          <p:cNvPr id="11" name="Picture 10" descr="Logo&#10;&#10;Description automatically generated">
            <a:extLst>
              <a:ext uri="{FF2B5EF4-FFF2-40B4-BE49-F238E27FC236}">
                <a16:creationId xmlns:a16="http://schemas.microsoft.com/office/drawing/2014/main" id="{CD01A982-4D80-3769-E2F6-DFCB889C0E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Tree>
    <p:extLst>
      <p:ext uri="{BB962C8B-B14F-4D97-AF65-F5344CB8AC3E}">
        <p14:creationId xmlns:p14="http://schemas.microsoft.com/office/powerpoint/2010/main" val="3945481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824"/>
            <a:lum/>
          </a:blip>
          <a:srcRect/>
          <a:stretch>
            <a:fillRect/>
          </a:stretch>
        </a:blip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016B961E-8794-438F-89F1-09AE42793D37}"/>
              </a:ext>
            </a:extLst>
          </p:cNvPr>
          <p:cNvGraphicFramePr>
            <a:graphicFrameLocks noGrp="1"/>
          </p:cNvGraphicFramePr>
          <p:nvPr>
            <p:ph idx="4294967295"/>
            <p:extLst>
              <p:ext uri="{D42A27DB-BD31-4B8C-83A1-F6EECF244321}">
                <p14:modId xmlns:p14="http://schemas.microsoft.com/office/powerpoint/2010/main" val="2803176439"/>
              </p:ext>
            </p:extLst>
          </p:nvPr>
        </p:nvGraphicFramePr>
        <p:xfrm>
          <a:off x="484187" y="1141144"/>
          <a:ext cx="11223625" cy="48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39BC2CA4-8907-0626-DA71-8F66B6D4B348}"/>
              </a:ext>
            </a:extLst>
          </p:cNvPr>
          <p:cNvSpPr txBox="1">
            <a:spLocks/>
          </p:cNvSpPr>
          <p:nvPr/>
        </p:nvSpPr>
        <p:spPr>
          <a:xfrm flipH="1">
            <a:off x="4072600" y="379753"/>
            <a:ext cx="4046800" cy="903600"/>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1800"/>
              <a:buFont typeface="Roboto"/>
              <a:buNone/>
              <a:defRPr sz="4800" b="1" i="0" u="none" strike="noStrike" cap="none">
                <a:solidFill>
                  <a:srgbClr val="F3F3F3"/>
                </a:solidFill>
                <a:latin typeface="Roboto"/>
                <a:ea typeface="Roboto"/>
                <a:cs typeface="Roboto"/>
                <a:sym typeface="Roboto"/>
              </a:defRPr>
            </a:lvl1pPr>
            <a:lvl2pPr marR="0" lvl="1" algn="l" rtl="0">
              <a:lnSpc>
                <a:spcPct val="100000"/>
              </a:lnSpc>
              <a:spcBef>
                <a:spcPts val="0"/>
              </a:spcBef>
              <a:spcAft>
                <a:spcPts val="0"/>
              </a:spcAft>
              <a:buClr>
                <a:srgbClr val="F3F3F3"/>
              </a:buClr>
              <a:buSzPts val="2800"/>
              <a:buFont typeface="Roboto"/>
              <a:buNone/>
              <a:defRPr sz="2800" b="1" i="0" u="none" strike="noStrike" cap="none">
                <a:solidFill>
                  <a:srgbClr val="F3F3F3"/>
                </a:solidFill>
                <a:latin typeface="Roboto"/>
                <a:ea typeface="Roboto"/>
                <a:cs typeface="Roboto"/>
                <a:sym typeface="Roboto"/>
              </a:defRPr>
            </a:lvl2pPr>
            <a:lvl3pPr marR="0" lvl="2" algn="l" rtl="0">
              <a:lnSpc>
                <a:spcPct val="100000"/>
              </a:lnSpc>
              <a:spcBef>
                <a:spcPts val="0"/>
              </a:spcBef>
              <a:spcAft>
                <a:spcPts val="0"/>
              </a:spcAft>
              <a:buClr>
                <a:srgbClr val="F3F3F3"/>
              </a:buClr>
              <a:buSzPts val="2800"/>
              <a:buFont typeface="Roboto"/>
              <a:buNone/>
              <a:defRPr sz="2800" b="1" i="0" u="none" strike="noStrike" cap="none">
                <a:solidFill>
                  <a:srgbClr val="F3F3F3"/>
                </a:solidFill>
                <a:latin typeface="Roboto"/>
                <a:ea typeface="Roboto"/>
                <a:cs typeface="Roboto"/>
                <a:sym typeface="Roboto"/>
              </a:defRPr>
            </a:lvl3pPr>
            <a:lvl4pPr marR="0" lvl="3" algn="l" rtl="0">
              <a:lnSpc>
                <a:spcPct val="100000"/>
              </a:lnSpc>
              <a:spcBef>
                <a:spcPts val="0"/>
              </a:spcBef>
              <a:spcAft>
                <a:spcPts val="0"/>
              </a:spcAft>
              <a:buClr>
                <a:srgbClr val="F3F3F3"/>
              </a:buClr>
              <a:buSzPts val="2800"/>
              <a:buFont typeface="Roboto"/>
              <a:buNone/>
              <a:defRPr sz="2800" b="1" i="0" u="none" strike="noStrike" cap="none">
                <a:solidFill>
                  <a:srgbClr val="F3F3F3"/>
                </a:solidFill>
                <a:latin typeface="Roboto"/>
                <a:ea typeface="Roboto"/>
                <a:cs typeface="Roboto"/>
                <a:sym typeface="Roboto"/>
              </a:defRPr>
            </a:lvl4pPr>
            <a:lvl5pPr marR="0" lvl="4" algn="l" rtl="0">
              <a:lnSpc>
                <a:spcPct val="100000"/>
              </a:lnSpc>
              <a:spcBef>
                <a:spcPts val="0"/>
              </a:spcBef>
              <a:spcAft>
                <a:spcPts val="0"/>
              </a:spcAft>
              <a:buClr>
                <a:srgbClr val="F3F3F3"/>
              </a:buClr>
              <a:buSzPts val="2800"/>
              <a:buFont typeface="Roboto"/>
              <a:buNone/>
              <a:defRPr sz="2800" b="1" i="0" u="none" strike="noStrike" cap="none">
                <a:solidFill>
                  <a:srgbClr val="F3F3F3"/>
                </a:solidFill>
                <a:latin typeface="Roboto"/>
                <a:ea typeface="Roboto"/>
                <a:cs typeface="Roboto"/>
                <a:sym typeface="Roboto"/>
              </a:defRPr>
            </a:lvl5pPr>
            <a:lvl6pPr marR="0" lvl="5" algn="l" rtl="0">
              <a:lnSpc>
                <a:spcPct val="100000"/>
              </a:lnSpc>
              <a:spcBef>
                <a:spcPts val="0"/>
              </a:spcBef>
              <a:spcAft>
                <a:spcPts val="0"/>
              </a:spcAft>
              <a:buClr>
                <a:srgbClr val="F3F3F3"/>
              </a:buClr>
              <a:buSzPts val="2800"/>
              <a:buFont typeface="Roboto"/>
              <a:buNone/>
              <a:defRPr sz="2800" b="1" i="0" u="none" strike="noStrike" cap="none">
                <a:solidFill>
                  <a:srgbClr val="F3F3F3"/>
                </a:solidFill>
                <a:latin typeface="Roboto"/>
                <a:ea typeface="Roboto"/>
                <a:cs typeface="Roboto"/>
                <a:sym typeface="Roboto"/>
              </a:defRPr>
            </a:lvl6pPr>
            <a:lvl7pPr marR="0" lvl="6" algn="l" rtl="0">
              <a:lnSpc>
                <a:spcPct val="100000"/>
              </a:lnSpc>
              <a:spcBef>
                <a:spcPts val="0"/>
              </a:spcBef>
              <a:spcAft>
                <a:spcPts val="0"/>
              </a:spcAft>
              <a:buClr>
                <a:srgbClr val="F3F3F3"/>
              </a:buClr>
              <a:buSzPts val="2800"/>
              <a:buFont typeface="Roboto"/>
              <a:buNone/>
              <a:defRPr sz="2800" b="1" i="0" u="none" strike="noStrike" cap="none">
                <a:solidFill>
                  <a:srgbClr val="F3F3F3"/>
                </a:solidFill>
                <a:latin typeface="Roboto"/>
                <a:ea typeface="Roboto"/>
                <a:cs typeface="Roboto"/>
                <a:sym typeface="Roboto"/>
              </a:defRPr>
            </a:lvl7pPr>
            <a:lvl8pPr marR="0" lvl="7" algn="l" rtl="0">
              <a:lnSpc>
                <a:spcPct val="100000"/>
              </a:lnSpc>
              <a:spcBef>
                <a:spcPts val="0"/>
              </a:spcBef>
              <a:spcAft>
                <a:spcPts val="0"/>
              </a:spcAft>
              <a:buClr>
                <a:srgbClr val="F3F3F3"/>
              </a:buClr>
              <a:buSzPts val="2800"/>
              <a:buFont typeface="Roboto"/>
              <a:buNone/>
              <a:defRPr sz="2800" b="1" i="0" u="none" strike="noStrike" cap="none">
                <a:solidFill>
                  <a:srgbClr val="F3F3F3"/>
                </a:solidFill>
                <a:latin typeface="Roboto"/>
                <a:ea typeface="Roboto"/>
                <a:cs typeface="Roboto"/>
                <a:sym typeface="Roboto"/>
              </a:defRPr>
            </a:lvl8pPr>
            <a:lvl9pPr marR="0" lvl="8" algn="l" rtl="0">
              <a:lnSpc>
                <a:spcPct val="100000"/>
              </a:lnSpc>
              <a:spcBef>
                <a:spcPts val="0"/>
              </a:spcBef>
              <a:spcAft>
                <a:spcPts val="0"/>
              </a:spcAft>
              <a:buClr>
                <a:srgbClr val="F3F3F3"/>
              </a:buClr>
              <a:buSzPts val="2800"/>
              <a:buFont typeface="Roboto"/>
              <a:buNone/>
              <a:defRPr sz="2800" b="1" i="0" u="none" strike="noStrike" cap="none">
                <a:solidFill>
                  <a:srgbClr val="F3F3F3"/>
                </a:solidFill>
                <a:latin typeface="Roboto"/>
                <a:ea typeface="Roboto"/>
                <a:cs typeface="Roboto"/>
                <a:sym typeface="Roboto"/>
              </a:defRPr>
            </a:lvl9pPr>
          </a:lstStyle>
          <a:p>
            <a:r>
              <a:rPr kumimoji="0" lang="en-US" sz="3600" kern="0" dirty="0">
                <a:latin typeface="Roboto Condensed" panose="02000000000000000000" pitchFamily="2" charset="0"/>
                <a:ea typeface="Roboto Condensed" panose="02000000000000000000" pitchFamily="2" charset="0"/>
                <a:cs typeface="Roboto" panose="02000000000000000000" pitchFamily="2" charset="0"/>
              </a:rPr>
              <a:t>Physical</a:t>
            </a:r>
            <a:r>
              <a:rPr kumimoji="0" lang="en-US" kern="0" dirty="0">
                <a:latin typeface="Roboto Condensed" panose="02000000000000000000" pitchFamily="2" charset="0"/>
                <a:ea typeface="Roboto Condensed" panose="02000000000000000000" pitchFamily="2" charset="0"/>
                <a:cs typeface="Roboto" panose="02000000000000000000" pitchFamily="2" charset="0"/>
              </a:rPr>
              <a:t> </a:t>
            </a:r>
            <a:r>
              <a:rPr kumimoji="0" lang="en-US" sz="3600" kern="0" dirty="0">
                <a:latin typeface="Roboto Condensed" panose="02000000000000000000" pitchFamily="2" charset="0"/>
                <a:ea typeface="Roboto Condensed" panose="02000000000000000000" pitchFamily="2" charset="0"/>
                <a:cs typeface="Roboto" panose="02000000000000000000" pitchFamily="2" charset="0"/>
              </a:rPr>
              <a:t>addiction</a:t>
            </a:r>
            <a:endParaRPr kumimoji="0" lang="el-GR" sz="3600" kern="0" dirty="0">
              <a:latin typeface="Roboto Condensed" panose="02000000000000000000" pitchFamily="2" charset="0"/>
              <a:ea typeface="Roboto Condensed" panose="02000000000000000000" pitchFamily="2" charset="0"/>
              <a:cs typeface="Roboto" panose="02000000000000000000" pitchFamily="2" charset="0"/>
            </a:endParaRPr>
          </a:p>
        </p:txBody>
      </p:sp>
      <p:pic>
        <p:nvPicPr>
          <p:cNvPr id="9" name="Picture 8" descr="Logo&#10;&#10;Description automatically generated">
            <a:extLst>
              <a:ext uri="{FF2B5EF4-FFF2-40B4-BE49-F238E27FC236}">
                <a16:creationId xmlns:a16="http://schemas.microsoft.com/office/drawing/2014/main" id="{D3502DCE-E7B8-DA5D-D476-4001D74CA0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
        <p:nvSpPr>
          <p:cNvPr id="12" name="Title 11">
            <a:extLst>
              <a:ext uri="{FF2B5EF4-FFF2-40B4-BE49-F238E27FC236}">
                <a16:creationId xmlns:a16="http://schemas.microsoft.com/office/drawing/2014/main" id="{61704B14-A53F-EC68-1D6D-AC611E5BFB34}"/>
              </a:ext>
            </a:extLst>
          </p:cNvPr>
          <p:cNvSpPr>
            <a:spLocks noGrp="1"/>
          </p:cNvSpPr>
          <p:nvPr>
            <p:ph type="ctrTitle"/>
          </p:nvPr>
        </p:nvSpPr>
        <p:spPr/>
        <p:txBody>
          <a:bodyPr/>
          <a:lstStyle/>
          <a:p>
            <a:endParaRPr lang="en-RS"/>
          </a:p>
        </p:txBody>
      </p:sp>
    </p:spTree>
    <p:extLst>
      <p:ext uri="{BB962C8B-B14F-4D97-AF65-F5344CB8AC3E}">
        <p14:creationId xmlns:p14="http://schemas.microsoft.com/office/powerpoint/2010/main" val="2050199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82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E85189-4358-42BB-93DB-1015A3BFC815}"/>
              </a:ext>
            </a:extLst>
          </p:cNvPr>
          <p:cNvPicPr>
            <a:picLocks noChangeAspect="1"/>
          </p:cNvPicPr>
          <p:nvPr/>
        </p:nvPicPr>
        <p:blipFill rotWithShape="1">
          <a:blip r:embed="rId3">
            <a:alphaModFix/>
          </a:blip>
          <a:srcRect l="9855" t="7404" r="9014" b="15730"/>
          <a:stretch/>
        </p:blipFill>
        <p:spPr>
          <a:xfrm>
            <a:off x="6176210" y="1984622"/>
            <a:ext cx="5486400" cy="3469696"/>
          </a:xfrm>
          <a:prstGeom prst="rect">
            <a:avLst/>
          </a:prstGeom>
        </p:spPr>
      </p:pic>
      <p:sp>
        <p:nvSpPr>
          <p:cNvPr id="9" name="Content Placeholder 2">
            <a:extLst>
              <a:ext uri="{FF2B5EF4-FFF2-40B4-BE49-F238E27FC236}">
                <a16:creationId xmlns:a16="http://schemas.microsoft.com/office/drawing/2014/main" id="{025ABE07-A2DA-66F6-E3D1-8E47DA4D70D9}"/>
              </a:ext>
            </a:extLst>
          </p:cNvPr>
          <p:cNvSpPr txBox="1">
            <a:spLocks/>
          </p:cNvSpPr>
          <p:nvPr/>
        </p:nvSpPr>
        <p:spPr>
          <a:xfrm>
            <a:off x="523014" y="2008007"/>
            <a:ext cx="5486399" cy="3422927"/>
          </a:xfrm>
          <a:prstGeom prst="rect">
            <a:avLst/>
          </a:prstGeom>
          <a:solidFill>
            <a:schemeClr val="bg1">
              <a:lumMod val="20000"/>
              <a:lumOff val="80000"/>
            </a:schemeClr>
          </a:solid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marL="0" indent="0"/>
            <a:endParaRPr kumimoji="0" lang="el-GR" sz="2400" kern="0" dirty="0">
              <a:solidFill>
                <a:schemeClr val="bg1">
                  <a:lumMod val="75000"/>
                </a:schemeClr>
              </a:solidFill>
            </a:endParaRPr>
          </a:p>
        </p:txBody>
      </p:sp>
      <p:sp>
        <p:nvSpPr>
          <p:cNvPr id="3" name="Content Placeholder 2">
            <a:extLst>
              <a:ext uri="{FF2B5EF4-FFF2-40B4-BE49-F238E27FC236}">
                <a16:creationId xmlns:a16="http://schemas.microsoft.com/office/drawing/2014/main" id="{EBD36A1A-6F29-4C42-B05B-1FA550CB8847}"/>
              </a:ext>
            </a:extLst>
          </p:cNvPr>
          <p:cNvSpPr>
            <a:spLocks noGrp="1"/>
          </p:cNvSpPr>
          <p:nvPr>
            <p:ph type="subTitle" idx="1"/>
          </p:nvPr>
        </p:nvSpPr>
        <p:spPr>
          <a:xfrm flipH="1">
            <a:off x="689810" y="2008007"/>
            <a:ext cx="5085346" cy="3469696"/>
          </a:xfrm>
        </p:spPr>
        <p:txBody>
          <a:bodyPr anchor="ctr">
            <a:noAutofit/>
          </a:bodyPr>
          <a:lstStyle/>
          <a:p>
            <a:pPr marL="142875" indent="9525"/>
            <a:r>
              <a:rPr lang="en-US" sz="2800" dirty="0">
                <a:solidFill>
                  <a:schemeClr val="accent2">
                    <a:lumMod val="75000"/>
                  </a:schemeClr>
                </a:solidFill>
                <a:latin typeface="Roboto Condensed" panose="02000000000000000000" pitchFamily="2" charset="0"/>
                <a:ea typeface="Roboto Condensed" panose="02000000000000000000" pitchFamily="2" charset="0"/>
              </a:rPr>
              <a:t>Emotional dependence is linked to the psychological component.</a:t>
            </a:r>
          </a:p>
          <a:p>
            <a:pPr marL="142875" indent="9525"/>
            <a:r>
              <a:rPr lang="en-US" sz="2800" dirty="0">
                <a:solidFill>
                  <a:schemeClr val="accent2">
                    <a:lumMod val="75000"/>
                  </a:schemeClr>
                </a:solidFill>
                <a:latin typeface="Roboto Condensed" panose="02000000000000000000" pitchFamily="2" charset="0"/>
                <a:ea typeface="Roboto Condensed" panose="02000000000000000000" pitchFamily="2" charset="0"/>
              </a:rPr>
              <a:t>Smoke to cope with stress, aggression, or anger, as a break from routine, to relax, or to stimulate.</a:t>
            </a:r>
            <a:endParaRPr lang="el-GR" sz="2800" dirty="0">
              <a:solidFill>
                <a:schemeClr val="accent2">
                  <a:lumMod val="75000"/>
                </a:schemeClr>
              </a:solidFill>
              <a:latin typeface="Roboto Condensed" panose="02000000000000000000" pitchFamily="2" charset="0"/>
              <a:ea typeface="Roboto Condensed" panose="02000000000000000000" pitchFamily="2" charset="0"/>
            </a:endParaRPr>
          </a:p>
        </p:txBody>
      </p:sp>
      <p:sp>
        <p:nvSpPr>
          <p:cNvPr id="5" name="Title 1">
            <a:extLst>
              <a:ext uri="{FF2B5EF4-FFF2-40B4-BE49-F238E27FC236}">
                <a16:creationId xmlns:a16="http://schemas.microsoft.com/office/drawing/2014/main" id="{3991E50C-8114-9826-5C0C-EDDEDA5AD00C}"/>
              </a:ext>
            </a:extLst>
          </p:cNvPr>
          <p:cNvSpPr txBox="1">
            <a:spLocks/>
          </p:cNvSpPr>
          <p:nvPr/>
        </p:nvSpPr>
        <p:spPr>
          <a:xfrm flipH="1">
            <a:off x="3293978" y="446408"/>
            <a:ext cx="5604042" cy="903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1800"/>
              <a:buFont typeface="Roboto"/>
              <a:buNone/>
              <a:defRPr sz="3200" b="0" i="0" u="none" strike="noStrike" cap="none">
                <a:solidFill>
                  <a:srgbClr val="F3F3F3"/>
                </a:solidFill>
                <a:latin typeface="Source Sans Pro SemiBold"/>
                <a:ea typeface="Source Sans Pro SemiBold"/>
                <a:cs typeface="Source Sans Pro SemiBold"/>
                <a:sym typeface="Source Sans Pro SemiBold"/>
              </a:defRPr>
            </a:lvl1pPr>
            <a:lvl2pPr marR="0" lvl="1"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2pPr>
            <a:lvl3pPr marR="0" lvl="2"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3pPr>
            <a:lvl4pPr marR="0" lvl="3"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4pPr>
            <a:lvl5pPr marR="0" lvl="4"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5pPr>
            <a:lvl6pPr marR="0" lvl="5"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6pPr>
            <a:lvl7pPr marR="0" lvl="6"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7pPr>
            <a:lvl8pPr marR="0" lvl="7"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8pPr>
            <a:lvl9pPr marR="0" lvl="8"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9pPr>
          </a:lstStyle>
          <a:p>
            <a:r>
              <a:rPr kumimoji="0" lang="en-US" sz="3600" b="1" kern="0" dirty="0">
                <a:solidFill>
                  <a:schemeClr val="tx2"/>
                </a:solidFill>
                <a:latin typeface="Roboto Condensed" panose="02000000000000000000" pitchFamily="2" charset="0"/>
                <a:ea typeface="Roboto Condensed" panose="02000000000000000000" pitchFamily="2" charset="0"/>
                <a:cs typeface="Roboto" panose="02000000000000000000" pitchFamily="2" charset="0"/>
              </a:rPr>
              <a:t>Psychological component</a:t>
            </a:r>
            <a:endParaRPr kumimoji="0" lang="el-GR" sz="3600" b="1" kern="0" dirty="0">
              <a:solidFill>
                <a:schemeClr val="tx2"/>
              </a:solidFill>
              <a:latin typeface="Roboto Condensed" panose="02000000000000000000" pitchFamily="2" charset="0"/>
              <a:ea typeface="Roboto Condensed" panose="02000000000000000000" pitchFamily="2" charset="0"/>
              <a:cs typeface="Roboto" panose="02000000000000000000" pitchFamily="2" charset="0"/>
            </a:endParaRPr>
          </a:p>
        </p:txBody>
      </p:sp>
      <p:pic>
        <p:nvPicPr>
          <p:cNvPr id="10" name="Picture 9" descr="Logo&#10;&#10;Description automatically generated">
            <a:extLst>
              <a:ext uri="{FF2B5EF4-FFF2-40B4-BE49-F238E27FC236}">
                <a16:creationId xmlns:a16="http://schemas.microsoft.com/office/drawing/2014/main" id="{BC27B994-49E8-F841-0427-F320F7C07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Tree>
    <p:extLst>
      <p:ext uri="{BB962C8B-B14F-4D97-AF65-F5344CB8AC3E}">
        <p14:creationId xmlns:p14="http://schemas.microsoft.com/office/powerpoint/2010/main" val="3906038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824"/>
            <a:lum/>
          </a:blip>
          <a:srcRect/>
          <a:stretch>
            <a:fillRect/>
          </a:stretch>
        </a:blipFill>
        <a:effectLst/>
      </p:bgPr>
    </p:bg>
    <p:spTree>
      <p:nvGrpSpPr>
        <p:cNvPr id="1" name=""/>
        <p:cNvGrpSpPr/>
        <p:nvPr/>
      </p:nvGrpSpPr>
      <p:grpSpPr>
        <a:xfrm>
          <a:off x="0" y="0"/>
          <a:ext cx="0" cy="0"/>
          <a:chOff x="0" y="0"/>
          <a:chExt cx="0" cy="0"/>
        </a:xfrm>
      </p:grpSpPr>
      <p:sp>
        <p:nvSpPr>
          <p:cNvPr id="12293" name="Rectangle 5"/>
          <p:cNvSpPr>
            <a:spLocks noChangeArrowheads="1"/>
          </p:cNvSpPr>
          <p:nvPr/>
        </p:nvSpPr>
        <p:spPr bwMode="auto">
          <a:xfrm>
            <a:off x="6917890" y="5699950"/>
            <a:ext cx="4703293" cy="461665"/>
          </a:xfrm>
          <a:prstGeom prst="rect">
            <a:avLst/>
          </a:prstGeom>
          <a:noFill/>
          <a:ln w="9525">
            <a:noFill/>
            <a:miter lim="800000"/>
            <a:headEnd/>
            <a:tailEnd/>
          </a:ln>
        </p:spPr>
        <p:txBody>
          <a:bodyPr wrap="square">
            <a:spAutoFit/>
          </a:bodyPr>
          <a:lstStyle/>
          <a:p>
            <a:pPr algn="ctr">
              <a:spcAft>
                <a:spcPts val="600"/>
              </a:spcAft>
            </a:pPr>
            <a:r>
              <a:rPr lang="en-US" sz="1200" dirty="0">
                <a:solidFill>
                  <a:srgbClr val="FFFFFF"/>
                </a:solidFill>
                <a:latin typeface="Roboto" panose="02000000000000000000" pitchFamily="2" charset="0"/>
                <a:ea typeface="Roboto" panose="02000000000000000000" pitchFamily="2" charset="0"/>
                <a:cs typeface="Roboto" panose="02000000000000000000" pitchFamily="2" charset="0"/>
              </a:rPr>
              <a:t>Attention!!!! Cigarettes are not calming and relaxing, but they do mask the withdrawal symptoms caused by the cigarette.</a:t>
            </a:r>
          </a:p>
        </p:txBody>
      </p:sp>
      <p:pic>
        <p:nvPicPr>
          <p:cNvPr id="7" name="Picture 6" descr="Diagram&#10;&#10;Description automatically generated">
            <a:extLst>
              <a:ext uri="{FF2B5EF4-FFF2-40B4-BE49-F238E27FC236}">
                <a16:creationId xmlns:a16="http://schemas.microsoft.com/office/drawing/2014/main" id="{FE3FD085-13FA-48BA-B1A8-FE0066F8B98B}"/>
              </a:ext>
            </a:extLst>
          </p:cNvPr>
          <p:cNvPicPr>
            <a:picLocks noChangeAspect="1"/>
          </p:cNvPicPr>
          <p:nvPr/>
        </p:nvPicPr>
        <p:blipFill>
          <a:blip r:embed="rId4"/>
          <a:stretch>
            <a:fillRect/>
          </a:stretch>
        </p:blipFill>
        <p:spPr>
          <a:xfrm>
            <a:off x="6700911" y="1790649"/>
            <a:ext cx="5083199" cy="381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itle 1">
            <a:extLst>
              <a:ext uri="{FF2B5EF4-FFF2-40B4-BE49-F238E27FC236}">
                <a16:creationId xmlns:a16="http://schemas.microsoft.com/office/drawing/2014/main" id="{E458C690-B968-0B73-17F8-237AF4E4227F}"/>
              </a:ext>
            </a:extLst>
          </p:cNvPr>
          <p:cNvSpPr txBox="1">
            <a:spLocks/>
          </p:cNvSpPr>
          <p:nvPr/>
        </p:nvSpPr>
        <p:spPr>
          <a:xfrm flipH="1">
            <a:off x="1084161" y="424377"/>
            <a:ext cx="10023676" cy="90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1800"/>
              <a:buFont typeface="Roboto"/>
              <a:buNone/>
              <a:defRPr sz="3200" b="0" i="0" u="none" strike="noStrike" cap="none">
                <a:solidFill>
                  <a:srgbClr val="F3F3F3"/>
                </a:solidFill>
                <a:latin typeface="Source Sans Pro SemiBold"/>
                <a:ea typeface="Source Sans Pro SemiBold"/>
                <a:cs typeface="Source Sans Pro SemiBold"/>
                <a:sym typeface="Source Sans Pro SemiBold"/>
              </a:defRPr>
            </a:lvl1pPr>
            <a:lvl2pPr marR="0" lvl="1"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2pPr>
            <a:lvl3pPr marR="0" lvl="2"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3pPr>
            <a:lvl4pPr marR="0" lvl="3"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4pPr>
            <a:lvl5pPr marR="0" lvl="4"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5pPr>
            <a:lvl6pPr marR="0" lvl="5"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6pPr>
            <a:lvl7pPr marR="0" lvl="6"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7pPr>
            <a:lvl8pPr marR="0" lvl="7"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8pPr>
            <a:lvl9pPr marR="0" lvl="8"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9pPr>
          </a:lstStyle>
          <a:p>
            <a:pPr>
              <a:defRPr/>
            </a:pPr>
            <a:r>
              <a:rPr kumimoji="0" lang="en-US" sz="3600" b="1" kern="0" dirty="0">
                <a:latin typeface="Roboto Condensed" panose="02000000000000000000" pitchFamily="2" charset="0"/>
                <a:ea typeface="Roboto Condensed" panose="02000000000000000000" pitchFamily="2" charset="0"/>
                <a:cs typeface="Roboto" panose="02000000000000000000" pitchFamily="2" charset="0"/>
              </a:rPr>
              <a:t>Addiction and its behavioral relationship to smoking</a:t>
            </a:r>
          </a:p>
        </p:txBody>
      </p:sp>
      <p:sp>
        <p:nvSpPr>
          <p:cNvPr id="13" name="Content Placeholder 2">
            <a:extLst>
              <a:ext uri="{FF2B5EF4-FFF2-40B4-BE49-F238E27FC236}">
                <a16:creationId xmlns:a16="http://schemas.microsoft.com/office/drawing/2014/main" id="{EF3E8C29-C5B5-F6C1-A637-C148DF20BC89}"/>
              </a:ext>
            </a:extLst>
          </p:cNvPr>
          <p:cNvSpPr txBox="1">
            <a:spLocks/>
          </p:cNvSpPr>
          <p:nvPr/>
        </p:nvSpPr>
        <p:spPr>
          <a:xfrm>
            <a:off x="523014" y="1835779"/>
            <a:ext cx="6014970" cy="3750265"/>
          </a:xfrm>
          <a:prstGeom prst="rect">
            <a:avLst/>
          </a:prstGeom>
          <a:solidFill>
            <a:schemeClr val="bg1">
              <a:lumMod val="20000"/>
              <a:lumOff val="80000"/>
            </a:schemeClr>
          </a:solid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marL="0" indent="0"/>
            <a:endParaRPr kumimoji="0" lang="el-GR" sz="2400" kern="0" dirty="0">
              <a:solidFill>
                <a:schemeClr val="bg1">
                  <a:lumMod val="75000"/>
                </a:schemeClr>
              </a:solidFill>
            </a:endParaRPr>
          </a:p>
        </p:txBody>
      </p:sp>
      <p:sp>
        <p:nvSpPr>
          <p:cNvPr id="3" name="Content Placeholder 2"/>
          <p:cNvSpPr>
            <a:spLocks noGrp="1"/>
          </p:cNvSpPr>
          <p:nvPr>
            <p:ph type="subTitle" idx="1"/>
          </p:nvPr>
        </p:nvSpPr>
        <p:spPr>
          <a:xfrm flipH="1">
            <a:off x="480384" y="1913182"/>
            <a:ext cx="6057600" cy="3567333"/>
          </a:xfrm>
        </p:spPr>
        <p:txBody>
          <a:bodyPr anchor="ctr">
            <a:noAutofit/>
          </a:bodyPr>
          <a:lstStyle/>
          <a:p>
            <a:pPr indent="-7938">
              <a:lnSpc>
                <a:spcPct val="90000"/>
              </a:lnSpc>
              <a:buFont typeface="Arial" pitchFamily="34" charset="0"/>
              <a:buNone/>
              <a:defRPr/>
            </a:pPr>
            <a:r>
              <a:rPr lang="en-US" sz="2000" dirty="0">
                <a:solidFill>
                  <a:schemeClr val="accent2">
                    <a:lumMod val="75000"/>
                  </a:schemeClr>
                </a:solidFill>
                <a:latin typeface="Roboto Condensed" panose="02000000000000000000" pitchFamily="2" charset="0"/>
                <a:ea typeface="Roboto Condensed" panose="02000000000000000000" pitchFamily="2" charset="0"/>
                <a:cs typeface="Calibri" panose="020F0502020204030204" pitchFamily="34" charset="0"/>
              </a:rPr>
              <a:t>	When the level of the addictive substance in the blood drops, the withdrawal center is activated, causing anxiety, nerves, and a strong desire to smoke the next cigarette. The smoker will then experience withdrawal symptoms.</a:t>
            </a:r>
          </a:p>
          <a:p>
            <a:pPr indent="-7938">
              <a:lnSpc>
                <a:spcPct val="90000"/>
              </a:lnSpc>
              <a:buFont typeface="Arial" pitchFamily="34" charset="0"/>
              <a:buNone/>
              <a:defRPr/>
            </a:pPr>
            <a:r>
              <a:rPr lang="en-US" sz="2000" dirty="0">
                <a:solidFill>
                  <a:schemeClr val="accent2">
                    <a:lumMod val="75000"/>
                  </a:schemeClr>
                </a:solidFill>
                <a:latin typeface="Roboto Condensed" panose="02000000000000000000" pitchFamily="2" charset="0"/>
                <a:ea typeface="Roboto Condensed" panose="02000000000000000000" pitchFamily="2" charset="0"/>
                <a:cs typeface="Calibri" panose="020F0502020204030204" pitchFamily="34" charset="0"/>
              </a:rPr>
              <a:t>	When the level of the substance in the bloodstream returns to normal, the satisfaction center is stimulated, resulting in pleasure. Because it covers the withdrawal symptoms, he feels calm and relaxed.</a:t>
            </a:r>
          </a:p>
        </p:txBody>
      </p:sp>
      <p:sp>
        <p:nvSpPr>
          <p:cNvPr id="4" name="Footer Placeholder 3">
            <a:extLst>
              <a:ext uri="{FF2B5EF4-FFF2-40B4-BE49-F238E27FC236}">
                <a16:creationId xmlns:a16="http://schemas.microsoft.com/office/drawing/2014/main" id="{41B4BFE7-BFCE-4B97-8FD7-64C3610B79F3}"/>
              </a:ext>
            </a:extLst>
          </p:cNvPr>
          <p:cNvSpPr>
            <a:spLocks noGrp="1"/>
          </p:cNvSpPr>
          <p:nvPr>
            <p:ph type="ftr" sz="quarter" idx="4294967295"/>
          </p:nvPr>
        </p:nvSpPr>
        <p:spPr>
          <a:xfrm>
            <a:off x="690310" y="5143499"/>
            <a:ext cx="5707340" cy="359047"/>
          </a:xfrm>
          <a:prstGeom prst="rect">
            <a:avLst/>
          </a:prstGeom>
        </p:spPr>
        <p:txBody>
          <a:bodyPr/>
          <a:lstStyle/>
          <a:p>
            <a:pPr algn="ctr"/>
            <a:r>
              <a:rPr lang="it-IT" dirty="0">
                <a:solidFill>
                  <a:srgbClr val="000000">
                    <a:alpha val="70000"/>
                  </a:srgbClr>
                </a:solidFill>
                <a:latin typeface="Roboto Condensed" panose="02000000000000000000" pitchFamily="2" charset="0"/>
                <a:ea typeface="Roboto Condensed" panose="02000000000000000000" pitchFamily="2" charset="0"/>
              </a:rPr>
              <a:t>Eleana Stoufi Oral Medicine Specialist </a:t>
            </a:r>
            <a:endParaRPr lang="en-US" dirty="0">
              <a:solidFill>
                <a:srgbClr val="000000">
                  <a:alpha val="70000"/>
                </a:srgbClr>
              </a:solidFill>
              <a:latin typeface="Roboto Condensed" panose="02000000000000000000" pitchFamily="2" charset="0"/>
              <a:ea typeface="Roboto Condensed" panose="02000000000000000000" pitchFamily="2" charset="0"/>
            </a:endParaRPr>
          </a:p>
        </p:txBody>
      </p:sp>
      <p:pic>
        <p:nvPicPr>
          <p:cNvPr id="14" name="Picture 13" descr="Logo&#10;&#10;Description automatically generated">
            <a:extLst>
              <a:ext uri="{FF2B5EF4-FFF2-40B4-BE49-F238E27FC236}">
                <a16:creationId xmlns:a16="http://schemas.microsoft.com/office/drawing/2014/main" id="{EA17EF77-E288-FF5F-9DAB-938B3F0E46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Tree>
    <p:extLst>
      <p:ext uri="{BB962C8B-B14F-4D97-AF65-F5344CB8AC3E}">
        <p14:creationId xmlns:p14="http://schemas.microsoft.com/office/powerpoint/2010/main" val="3284893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824"/>
            <a:lum/>
          </a:blip>
          <a:srcRect/>
          <a:stretch>
            <a:fillRect t="-7000" b="-7000"/>
          </a:stretch>
        </a:blipFill>
        <a:effectLst/>
      </p:bgPr>
    </p:bg>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F43571B0-D30B-0640-31FB-BE2450CE58C1}"/>
              </a:ext>
            </a:extLst>
          </p:cNvPr>
          <p:cNvGraphicFramePr/>
          <p:nvPr>
            <p:extLst>
              <p:ext uri="{D42A27DB-BD31-4B8C-83A1-F6EECF244321}">
                <p14:modId xmlns:p14="http://schemas.microsoft.com/office/powerpoint/2010/main" val="1884044106"/>
              </p:ext>
            </p:extLst>
          </p:nvPr>
        </p:nvGraphicFramePr>
        <p:xfrm>
          <a:off x="475199" y="1602731"/>
          <a:ext cx="10788890" cy="4955128"/>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a:extLst>
              <a:ext uri="{FF2B5EF4-FFF2-40B4-BE49-F238E27FC236}">
                <a16:creationId xmlns:a16="http://schemas.microsoft.com/office/drawing/2014/main" id="{8A0E303A-06F4-D365-954C-10127CD738D8}"/>
              </a:ext>
            </a:extLst>
          </p:cNvPr>
          <p:cNvSpPr/>
          <p:nvPr/>
        </p:nvSpPr>
        <p:spPr>
          <a:xfrm>
            <a:off x="5877302" y="3824191"/>
            <a:ext cx="2391892" cy="109001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solidFill>
                  <a:schemeClr val="tx2"/>
                </a:solidFill>
                <a:latin typeface="Roboto Condensed" panose="02000000000000000000" pitchFamily="2" charset="0"/>
                <a:ea typeface="Roboto Condensed" panose="02000000000000000000" pitchFamily="2" charset="0"/>
              </a:rPr>
              <a:t>30% TRY EACH YEAR</a:t>
            </a:r>
            <a:endParaRPr lang="el-GR" b="1" dirty="0">
              <a:solidFill>
                <a:schemeClr val="tx2"/>
              </a:solidFill>
              <a:latin typeface="Roboto Condensed" panose="02000000000000000000" pitchFamily="2" charset="0"/>
              <a:ea typeface="Roboto Condensed" panose="02000000000000000000" pitchFamily="2" charset="0"/>
            </a:endParaRPr>
          </a:p>
        </p:txBody>
      </p:sp>
      <p:sp>
        <p:nvSpPr>
          <p:cNvPr id="14" name="Rectangle 13">
            <a:extLst>
              <a:ext uri="{FF2B5EF4-FFF2-40B4-BE49-F238E27FC236}">
                <a16:creationId xmlns:a16="http://schemas.microsoft.com/office/drawing/2014/main" id="{A6B429E3-C139-D07F-1347-9FDD48CD8780}"/>
              </a:ext>
            </a:extLst>
          </p:cNvPr>
          <p:cNvSpPr/>
          <p:nvPr/>
        </p:nvSpPr>
        <p:spPr>
          <a:xfrm>
            <a:off x="3804386" y="2338989"/>
            <a:ext cx="2391892" cy="109001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solidFill>
                  <a:schemeClr val="tx2"/>
                </a:solidFill>
                <a:latin typeface="Roboto Condensed" panose="02000000000000000000" pitchFamily="2" charset="0"/>
                <a:ea typeface="Roboto Condensed" panose="02000000000000000000" pitchFamily="2" charset="0"/>
              </a:rPr>
              <a:t>70% WANT TO STOP</a:t>
            </a:r>
            <a:endParaRPr lang="el-GR" b="1" dirty="0">
              <a:solidFill>
                <a:schemeClr val="tx2"/>
              </a:solidFill>
              <a:latin typeface="Roboto Condensed" panose="02000000000000000000" pitchFamily="2" charset="0"/>
              <a:ea typeface="Roboto Condensed" panose="02000000000000000000" pitchFamily="2" charset="0"/>
            </a:endParaRPr>
          </a:p>
        </p:txBody>
      </p:sp>
      <p:sp>
        <p:nvSpPr>
          <p:cNvPr id="15" name="Title 1">
            <a:extLst>
              <a:ext uri="{FF2B5EF4-FFF2-40B4-BE49-F238E27FC236}">
                <a16:creationId xmlns:a16="http://schemas.microsoft.com/office/drawing/2014/main" id="{414DE9E4-9859-4AC2-1840-64F3C6B5CA90}"/>
              </a:ext>
            </a:extLst>
          </p:cNvPr>
          <p:cNvSpPr txBox="1">
            <a:spLocks/>
          </p:cNvSpPr>
          <p:nvPr/>
        </p:nvSpPr>
        <p:spPr>
          <a:xfrm>
            <a:off x="1067639" y="-193470"/>
            <a:ext cx="9604011" cy="1205014"/>
          </a:xfrm>
          <a:prstGeom prst="rect">
            <a:avLst/>
          </a:prstGeom>
          <a:noFill/>
          <a:ln>
            <a:noFill/>
          </a:ln>
        </p:spPr>
        <p:txBody>
          <a:bodyPr vert="horz" lIns="0" tIns="46800" rIns="90000" bIns="0" rtlCol="0" anchor="b" anchorCtr="0">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600" dirty="0">
                <a:solidFill>
                  <a:srgbClr val="FFFFFF"/>
                </a:solidFill>
                <a:latin typeface="Roboto Condensed" panose="02000000000000000000" pitchFamily="2" charset="0"/>
                <a:ea typeface="Roboto Condensed" panose="02000000000000000000" pitchFamily="2" charset="0"/>
                <a:cs typeface="Roboto" panose="02000000000000000000" pitchFamily="2" charset="0"/>
              </a:rPr>
              <a:t>Is quitting smoking an easy task?</a:t>
            </a:r>
            <a:endParaRPr kumimoji="0" lang="el-GR" sz="3600" dirty="0">
              <a:solidFill>
                <a:srgbClr val="FFFFFF"/>
              </a:solidFill>
              <a:latin typeface="Roboto Condensed" panose="02000000000000000000" pitchFamily="2" charset="0"/>
              <a:ea typeface="Roboto Condensed" panose="02000000000000000000" pitchFamily="2" charset="0"/>
              <a:cs typeface="Roboto" panose="02000000000000000000" pitchFamily="2" charset="0"/>
            </a:endParaRPr>
          </a:p>
        </p:txBody>
      </p:sp>
      <p:sp>
        <p:nvSpPr>
          <p:cNvPr id="17" name="TextBox 16">
            <a:extLst>
              <a:ext uri="{FF2B5EF4-FFF2-40B4-BE49-F238E27FC236}">
                <a16:creationId xmlns:a16="http://schemas.microsoft.com/office/drawing/2014/main" id="{7901678A-523A-9452-4859-5B368B298DCC}"/>
              </a:ext>
            </a:extLst>
          </p:cNvPr>
          <p:cNvSpPr txBox="1"/>
          <p:nvPr/>
        </p:nvSpPr>
        <p:spPr>
          <a:xfrm rot="16200000">
            <a:off x="684558" y="3904200"/>
            <a:ext cx="3536224" cy="646331"/>
          </a:xfrm>
          <a:prstGeom prst="rect">
            <a:avLst/>
          </a:prstGeom>
          <a:noFill/>
        </p:spPr>
        <p:txBody>
          <a:bodyPr wrap="none" rtlCol="0">
            <a:spAutoFit/>
          </a:bodyPr>
          <a:lstStyle/>
          <a:p>
            <a:r>
              <a:rPr lang="en-RS" sz="3600" b="1" dirty="0">
                <a:solidFill>
                  <a:schemeClr val="bg1"/>
                </a:solidFill>
              </a:rPr>
              <a:t>ALL SMOKERS</a:t>
            </a:r>
          </a:p>
        </p:txBody>
      </p:sp>
      <p:sp>
        <p:nvSpPr>
          <p:cNvPr id="5" name="Rectangle 4">
            <a:extLst>
              <a:ext uri="{FF2B5EF4-FFF2-40B4-BE49-F238E27FC236}">
                <a16:creationId xmlns:a16="http://schemas.microsoft.com/office/drawing/2014/main" id="{F10E39EF-BA17-4908-84A5-34F23BEA8061}"/>
              </a:ext>
            </a:extLst>
          </p:cNvPr>
          <p:cNvSpPr/>
          <p:nvPr/>
        </p:nvSpPr>
        <p:spPr>
          <a:xfrm>
            <a:off x="8104715" y="4646019"/>
            <a:ext cx="2391892" cy="109001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solidFill>
                  <a:schemeClr val="tx2"/>
                </a:solidFill>
                <a:latin typeface="Roboto Condensed" panose="02000000000000000000" pitchFamily="2" charset="0"/>
                <a:ea typeface="Roboto Condensed" panose="02000000000000000000" pitchFamily="2" charset="0"/>
              </a:rPr>
              <a:t>2-3% SUCCEED IN STOPPING EACH YEAR</a:t>
            </a:r>
            <a:endParaRPr lang="el-GR" b="1" dirty="0">
              <a:solidFill>
                <a:schemeClr val="tx2"/>
              </a:solidFill>
              <a:latin typeface="Roboto Condensed" panose="02000000000000000000" pitchFamily="2" charset="0"/>
              <a:ea typeface="Roboto Condensed" panose="02000000000000000000" pitchFamily="2" charset="0"/>
            </a:endParaRPr>
          </a:p>
        </p:txBody>
      </p:sp>
      <p:pic>
        <p:nvPicPr>
          <p:cNvPr id="11" name="Picture 10" descr="Logo&#10;&#10;Description automatically generated">
            <a:extLst>
              <a:ext uri="{FF2B5EF4-FFF2-40B4-BE49-F238E27FC236}">
                <a16:creationId xmlns:a16="http://schemas.microsoft.com/office/drawing/2014/main" id="{3272893D-49A5-6391-DF6E-9A149250D1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5629" y="5348038"/>
            <a:ext cx="1209821" cy="1209821"/>
          </a:xfrm>
          <a:prstGeom prst="rect">
            <a:avLst/>
          </a:prstGeom>
        </p:spPr>
      </p:pic>
    </p:spTree>
    <p:extLst>
      <p:ext uri="{BB962C8B-B14F-4D97-AF65-F5344CB8AC3E}">
        <p14:creationId xmlns:p14="http://schemas.microsoft.com/office/powerpoint/2010/main" val="2588720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824"/>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745447-21D2-476E-810B-30F3D4F5A60A}"/>
              </a:ext>
            </a:extLst>
          </p:cNvPr>
          <p:cNvPicPr>
            <a:picLocks noChangeAspect="1"/>
          </p:cNvPicPr>
          <p:nvPr/>
        </p:nvPicPr>
        <p:blipFill rotWithShape="1">
          <a:blip r:embed="rId4">
            <a:extLst>
              <a:ext uri="{28A0092B-C50C-407E-A947-70E740481C1C}">
                <a14:useLocalDpi xmlns:a14="http://schemas.microsoft.com/office/drawing/2010/main" val="0"/>
              </a:ext>
            </a:extLst>
          </a:blip>
          <a:srcRect l="11781" t="23330" r="11923" b="9469"/>
          <a:stretch/>
        </p:blipFill>
        <p:spPr>
          <a:xfrm>
            <a:off x="4550354" y="1990165"/>
            <a:ext cx="7010187" cy="3273838"/>
          </a:xfrm>
          <a:prstGeom prst="rect">
            <a:avLst/>
          </a:prstGeom>
        </p:spPr>
      </p:pic>
      <p:sp>
        <p:nvSpPr>
          <p:cNvPr id="11" name="TextBox 10">
            <a:extLst>
              <a:ext uri="{FF2B5EF4-FFF2-40B4-BE49-F238E27FC236}">
                <a16:creationId xmlns:a16="http://schemas.microsoft.com/office/drawing/2014/main" id="{229DB679-6DF9-4293-8024-41C148CD8F12}"/>
              </a:ext>
            </a:extLst>
          </p:cNvPr>
          <p:cNvSpPr txBox="1"/>
          <p:nvPr/>
        </p:nvSpPr>
        <p:spPr>
          <a:xfrm>
            <a:off x="10504454" y="6996706"/>
            <a:ext cx="1056087" cy="253916"/>
          </a:xfrm>
          <a:prstGeom prst="rect">
            <a:avLst/>
          </a:prstGeom>
          <a:noFill/>
        </p:spPr>
        <p:txBody>
          <a:bodyPr wrap="square" rtlCol="0">
            <a:spAutoFit/>
          </a:bodyPr>
          <a:lstStyle/>
          <a:p>
            <a:pPr>
              <a:spcAft>
                <a:spcPts val="600"/>
              </a:spcAft>
            </a:pPr>
            <a:r>
              <a:rPr lang="en-US" sz="1050" i="1" dirty="0">
                <a:solidFill>
                  <a:schemeClr val="tx2"/>
                </a:solidFill>
                <a:effectLst>
                  <a:outerShdw blurRad="38100" dist="38100" dir="2700000" algn="tl">
                    <a:srgbClr val="000000">
                      <a:alpha val="43137"/>
                    </a:srgbClr>
                  </a:outerShdw>
                </a:effectLst>
              </a:rPr>
              <a:t>Source</a:t>
            </a:r>
            <a:r>
              <a:rPr lang="en-US" sz="1050" i="1" dirty="0">
                <a:effectLst>
                  <a:outerShdw blurRad="38100" dist="38100" dir="2700000" algn="tl">
                    <a:srgbClr val="000000">
                      <a:alpha val="43137"/>
                    </a:srgbClr>
                  </a:outerShdw>
                </a:effectLst>
              </a:rPr>
              <a:t>:.</a:t>
            </a:r>
          </a:p>
        </p:txBody>
      </p:sp>
      <p:sp>
        <p:nvSpPr>
          <p:cNvPr id="15" name="Title 1">
            <a:extLst>
              <a:ext uri="{FF2B5EF4-FFF2-40B4-BE49-F238E27FC236}">
                <a16:creationId xmlns:a16="http://schemas.microsoft.com/office/drawing/2014/main" id="{A9CA68FD-2854-F8D5-FB19-7FDF9E522F9C}"/>
              </a:ext>
            </a:extLst>
          </p:cNvPr>
          <p:cNvSpPr txBox="1">
            <a:spLocks/>
          </p:cNvSpPr>
          <p:nvPr/>
        </p:nvSpPr>
        <p:spPr>
          <a:xfrm>
            <a:off x="2496735" y="565081"/>
            <a:ext cx="7503329"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1800"/>
              <a:buFont typeface="Roboto"/>
              <a:buNone/>
              <a:defRPr sz="3200" b="0" i="0" u="none" strike="noStrike" cap="none">
                <a:solidFill>
                  <a:srgbClr val="F3F3F3"/>
                </a:solidFill>
                <a:latin typeface="Source Sans Pro SemiBold"/>
                <a:ea typeface="Source Sans Pro SemiBold"/>
                <a:cs typeface="Source Sans Pro SemiBold"/>
                <a:sym typeface="Source Sans Pro SemiBold"/>
              </a:defRPr>
            </a:lvl1pPr>
            <a:lvl2pPr marR="0" lvl="1"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2pPr>
            <a:lvl3pPr marR="0" lvl="2"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3pPr>
            <a:lvl4pPr marR="0" lvl="3"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4pPr>
            <a:lvl5pPr marR="0" lvl="4"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5pPr>
            <a:lvl6pPr marR="0" lvl="5"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6pPr>
            <a:lvl7pPr marR="0" lvl="6"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7pPr>
            <a:lvl8pPr marR="0" lvl="7"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8pPr>
            <a:lvl9pPr marR="0" lvl="8"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9pPr>
          </a:lstStyle>
          <a:p>
            <a:r>
              <a:rPr kumimoji="0" lang="en-US" sz="3600" b="1" kern="0" dirty="0">
                <a:solidFill>
                  <a:srgbClr val="FFFFFF"/>
                </a:solidFill>
                <a:latin typeface="Roboto Condensed" panose="02000000000000000000" pitchFamily="2" charset="0"/>
                <a:ea typeface="Roboto Condensed" panose="02000000000000000000" pitchFamily="2" charset="0"/>
                <a:cs typeface="Roboto" panose="02000000000000000000" pitchFamily="2" charset="0"/>
              </a:rPr>
              <a:t>FDI’s definition of oral health</a:t>
            </a:r>
          </a:p>
        </p:txBody>
      </p:sp>
      <p:sp>
        <p:nvSpPr>
          <p:cNvPr id="23" name="Content Placeholder 2">
            <a:extLst>
              <a:ext uri="{FF2B5EF4-FFF2-40B4-BE49-F238E27FC236}">
                <a16:creationId xmlns:a16="http://schemas.microsoft.com/office/drawing/2014/main" id="{E3BB5CDE-7DBD-4485-799B-199C0F124CBA}"/>
              </a:ext>
            </a:extLst>
          </p:cNvPr>
          <p:cNvSpPr txBox="1">
            <a:spLocks/>
          </p:cNvSpPr>
          <p:nvPr/>
        </p:nvSpPr>
        <p:spPr>
          <a:xfrm>
            <a:off x="356253" y="2008655"/>
            <a:ext cx="3940031" cy="3273838"/>
          </a:xfrm>
          <a:prstGeom prst="rect">
            <a:avLst/>
          </a:prstGeom>
          <a:solidFill>
            <a:schemeClr val="bg1">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609585" marR="0" lvl="0" indent="-389457" algn="l" rtl="0">
              <a:lnSpc>
                <a:spcPct val="100000"/>
              </a:lnSpc>
              <a:spcBef>
                <a:spcPts val="0"/>
              </a:spcBef>
              <a:spcAft>
                <a:spcPts val="0"/>
              </a:spcAft>
              <a:buClr>
                <a:srgbClr val="F3F3F3"/>
              </a:buClr>
              <a:buSzPts val="1000"/>
              <a:buFont typeface="Josefin Slab SemiBold"/>
              <a:buChar char="●"/>
              <a:defRPr sz="1200" b="0" i="0" u="none" strike="noStrike" cap="none">
                <a:solidFill>
                  <a:srgbClr val="F3F3F3"/>
                </a:solidFill>
                <a:latin typeface="Roboto Condensed Light"/>
                <a:ea typeface="Roboto Condensed Light"/>
                <a:cs typeface="Roboto Condensed Light"/>
                <a:sym typeface="Roboto Condensed Light"/>
              </a:defRPr>
            </a:lvl1pPr>
            <a:lvl2pPr marL="1219170" marR="0" lvl="1" indent="-406390" algn="l" rtl="0">
              <a:lnSpc>
                <a:spcPct val="100000"/>
              </a:lnSpc>
              <a:spcBef>
                <a:spcPts val="0"/>
              </a:spcBef>
              <a:spcAft>
                <a:spcPts val="0"/>
              </a:spcAft>
              <a:buClr>
                <a:srgbClr val="F3F3F3"/>
              </a:buClr>
              <a:buSzPts val="1200"/>
              <a:buFont typeface="Josefin Slab SemiBold"/>
              <a:buChar char="○"/>
              <a:defRPr sz="1200" b="0" i="0" u="none" strike="noStrike" cap="none">
                <a:solidFill>
                  <a:srgbClr val="F3F3F3"/>
                </a:solidFill>
                <a:latin typeface="Roboto Condensed Light"/>
                <a:ea typeface="Roboto Condensed Light"/>
                <a:cs typeface="Roboto Condensed Light"/>
                <a:sym typeface="Roboto Condensed Light"/>
              </a:defRPr>
            </a:lvl2pPr>
            <a:lvl3pPr marL="1828754" marR="0" lvl="2" indent="-406390" algn="l" rtl="0">
              <a:lnSpc>
                <a:spcPct val="100000"/>
              </a:lnSpc>
              <a:spcBef>
                <a:spcPts val="2133"/>
              </a:spcBef>
              <a:spcAft>
                <a:spcPts val="0"/>
              </a:spcAft>
              <a:buClr>
                <a:srgbClr val="F3F3F3"/>
              </a:buClr>
              <a:buSzPts val="1200"/>
              <a:buFont typeface="Josefin Slab SemiBold"/>
              <a:buChar char="■"/>
              <a:defRPr sz="1200" b="0" i="0" u="none" strike="noStrike" cap="none">
                <a:solidFill>
                  <a:srgbClr val="F3F3F3"/>
                </a:solidFill>
                <a:latin typeface="Roboto Condensed Light"/>
                <a:ea typeface="Roboto Condensed Light"/>
                <a:cs typeface="Roboto Condensed Light"/>
                <a:sym typeface="Roboto Condensed Light"/>
              </a:defRPr>
            </a:lvl3pPr>
            <a:lvl4pPr marL="2438339" marR="0" lvl="3" indent="-406390" algn="l" rtl="0">
              <a:lnSpc>
                <a:spcPct val="100000"/>
              </a:lnSpc>
              <a:spcBef>
                <a:spcPts val="2133"/>
              </a:spcBef>
              <a:spcAft>
                <a:spcPts val="0"/>
              </a:spcAft>
              <a:buClr>
                <a:srgbClr val="F3F3F3"/>
              </a:buClr>
              <a:buSzPts val="1200"/>
              <a:buFont typeface="Josefin Slab SemiBold"/>
              <a:buChar char="●"/>
              <a:defRPr sz="1200" b="0" i="0" u="none" strike="noStrike" cap="none">
                <a:solidFill>
                  <a:srgbClr val="F3F3F3"/>
                </a:solidFill>
                <a:latin typeface="Roboto Condensed Light"/>
                <a:ea typeface="Roboto Condensed Light"/>
                <a:cs typeface="Roboto Condensed Light"/>
                <a:sym typeface="Roboto Condensed Light"/>
              </a:defRPr>
            </a:lvl4pPr>
            <a:lvl5pPr marL="3047924" marR="0" lvl="4" indent="-406390" algn="l" rtl="0">
              <a:lnSpc>
                <a:spcPct val="100000"/>
              </a:lnSpc>
              <a:spcBef>
                <a:spcPts val="2133"/>
              </a:spcBef>
              <a:spcAft>
                <a:spcPts val="0"/>
              </a:spcAft>
              <a:buClr>
                <a:srgbClr val="F3F3F3"/>
              </a:buClr>
              <a:buSzPts val="1200"/>
              <a:buFont typeface="Josefin Slab SemiBold"/>
              <a:buChar char="○"/>
              <a:defRPr sz="1200" b="0" i="0" u="none" strike="noStrike" cap="none">
                <a:solidFill>
                  <a:srgbClr val="F3F3F3"/>
                </a:solidFill>
                <a:latin typeface="Roboto Condensed Light"/>
                <a:ea typeface="Roboto Condensed Light"/>
                <a:cs typeface="Roboto Condensed Light"/>
                <a:sym typeface="Roboto Condensed Light"/>
              </a:defRPr>
            </a:lvl5pPr>
            <a:lvl6pPr marL="3657509" marR="0" lvl="5" indent="-406390" algn="l" rtl="0">
              <a:lnSpc>
                <a:spcPct val="100000"/>
              </a:lnSpc>
              <a:spcBef>
                <a:spcPts val="2133"/>
              </a:spcBef>
              <a:spcAft>
                <a:spcPts val="0"/>
              </a:spcAft>
              <a:buClr>
                <a:srgbClr val="F3F3F3"/>
              </a:buClr>
              <a:buSzPts val="1200"/>
              <a:buFont typeface="Josefin Slab SemiBold"/>
              <a:buChar char="■"/>
              <a:defRPr sz="1200" b="0" i="0" u="none" strike="noStrike" cap="none">
                <a:solidFill>
                  <a:srgbClr val="F3F3F3"/>
                </a:solidFill>
                <a:latin typeface="Roboto Condensed Light"/>
                <a:ea typeface="Roboto Condensed Light"/>
                <a:cs typeface="Roboto Condensed Light"/>
                <a:sym typeface="Roboto Condensed Light"/>
              </a:defRPr>
            </a:lvl6pPr>
            <a:lvl7pPr marL="4267093" marR="0" lvl="6" indent="-406390" algn="l" rtl="0">
              <a:lnSpc>
                <a:spcPct val="100000"/>
              </a:lnSpc>
              <a:spcBef>
                <a:spcPts val="2133"/>
              </a:spcBef>
              <a:spcAft>
                <a:spcPts val="0"/>
              </a:spcAft>
              <a:buClr>
                <a:srgbClr val="F3F3F3"/>
              </a:buClr>
              <a:buSzPts val="1200"/>
              <a:buFont typeface="Josefin Slab SemiBold"/>
              <a:buChar char="●"/>
              <a:defRPr sz="1200" b="0" i="0" u="none" strike="noStrike" cap="none">
                <a:solidFill>
                  <a:srgbClr val="F3F3F3"/>
                </a:solidFill>
                <a:latin typeface="Roboto Condensed Light"/>
                <a:ea typeface="Roboto Condensed Light"/>
                <a:cs typeface="Roboto Condensed Light"/>
                <a:sym typeface="Roboto Condensed Light"/>
              </a:defRPr>
            </a:lvl7pPr>
            <a:lvl8pPr marL="4876678" marR="0" lvl="7" indent="-406390" algn="l" rtl="0">
              <a:lnSpc>
                <a:spcPct val="100000"/>
              </a:lnSpc>
              <a:spcBef>
                <a:spcPts val="2133"/>
              </a:spcBef>
              <a:spcAft>
                <a:spcPts val="0"/>
              </a:spcAft>
              <a:buClr>
                <a:srgbClr val="F3F3F3"/>
              </a:buClr>
              <a:buSzPts val="1200"/>
              <a:buFont typeface="Josefin Slab SemiBold"/>
              <a:buChar char="○"/>
              <a:defRPr sz="1200" b="0" i="0" u="none" strike="noStrike" cap="none">
                <a:solidFill>
                  <a:srgbClr val="F3F3F3"/>
                </a:solidFill>
                <a:latin typeface="Roboto Condensed Light"/>
                <a:ea typeface="Roboto Condensed Light"/>
                <a:cs typeface="Roboto Condensed Light"/>
                <a:sym typeface="Roboto Condensed Light"/>
              </a:defRPr>
            </a:lvl8pPr>
            <a:lvl9pPr marL="5486263" marR="0" lvl="8" indent="-406390" algn="l" rtl="0">
              <a:lnSpc>
                <a:spcPct val="100000"/>
              </a:lnSpc>
              <a:spcBef>
                <a:spcPts val="2133"/>
              </a:spcBef>
              <a:spcAft>
                <a:spcPts val="2133"/>
              </a:spcAft>
              <a:buClr>
                <a:srgbClr val="F3F3F3"/>
              </a:buClr>
              <a:buSzPts val="1200"/>
              <a:buFont typeface="Josefin Slab SemiBold"/>
              <a:buChar char="■"/>
              <a:defRPr sz="1200" b="0" i="0" u="none" strike="noStrike" cap="none">
                <a:solidFill>
                  <a:srgbClr val="F3F3F3"/>
                </a:solidFill>
                <a:latin typeface="Roboto Condensed Light"/>
                <a:ea typeface="Roboto Condensed Light"/>
                <a:cs typeface="Roboto Condensed Light"/>
                <a:sym typeface="Roboto Condensed Light"/>
              </a:defRPr>
            </a:lvl9pPr>
          </a:lstStyle>
          <a:p>
            <a:pPr marL="0" indent="0" algn="ctr">
              <a:lnSpc>
                <a:spcPct val="90000"/>
              </a:lnSpc>
              <a:buFont typeface="Josefin Slab SemiBold"/>
              <a:buNone/>
            </a:pPr>
            <a:r>
              <a:rPr kumimoji="0" lang="en-US" altLang="en-US" sz="1900" kern="0" dirty="0">
                <a:solidFill>
                  <a:schemeClr val="bg1"/>
                </a:solidFill>
                <a:latin typeface="Roboto Condensed" panose="02000000000000000000" pitchFamily="2" charset="0"/>
                <a:ea typeface="Roboto Condensed" panose="02000000000000000000" pitchFamily="2" charset="0"/>
              </a:rPr>
              <a:t>Oral health is multi-faceted and includes the ability to speak, smile, smell, taste, touch, chew, swallow and convey a range of emotions through facial expressions with confidence and without pain, discomfort and disease of the craniofacial complex (head, face, and oral cavity).</a:t>
            </a:r>
          </a:p>
          <a:p>
            <a:pPr marL="0" indent="0" algn="ctr">
              <a:lnSpc>
                <a:spcPct val="90000"/>
              </a:lnSpc>
              <a:buFont typeface="Josefin Slab SemiBold"/>
              <a:buNone/>
            </a:pPr>
            <a:r>
              <a:rPr kumimoji="0" lang="en-US" altLang="en-US" sz="1900" kern="0" dirty="0">
                <a:solidFill>
                  <a:schemeClr val="bg1"/>
                </a:solidFill>
                <a:latin typeface="Roboto Condensed" panose="02000000000000000000" pitchFamily="2" charset="0"/>
                <a:ea typeface="Roboto Condensed" panose="02000000000000000000" pitchFamily="2" charset="0"/>
              </a:rPr>
              <a:t>Oral health means the health of the mouth. It comprises a vital component  to general health and well-being.</a:t>
            </a:r>
            <a:endParaRPr kumimoji="0" lang="en-US" sz="1900" kern="0" dirty="0">
              <a:solidFill>
                <a:schemeClr val="bg1"/>
              </a:solidFill>
              <a:latin typeface="Roboto Condensed" panose="02000000000000000000" pitchFamily="2" charset="0"/>
              <a:ea typeface="Roboto Condensed" panose="02000000000000000000" pitchFamily="2" charset="0"/>
            </a:endParaRPr>
          </a:p>
        </p:txBody>
      </p:sp>
      <p:pic>
        <p:nvPicPr>
          <p:cNvPr id="24" name="Picture 23" descr="Logo&#10;&#10;Description automatically generated">
            <a:extLst>
              <a:ext uri="{FF2B5EF4-FFF2-40B4-BE49-F238E27FC236}">
                <a16:creationId xmlns:a16="http://schemas.microsoft.com/office/drawing/2014/main" id="{90268810-0C98-37D9-FE70-5DC087A5C3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
        <p:nvSpPr>
          <p:cNvPr id="27" name="Title 26">
            <a:extLst>
              <a:ext uri="{FF2B5EF4-FFF2-40B4-BE49-F238E27FC236}">
                <a16:creationId xmlns:a16="http://schemas.microsoft.com/office/drawing/2014/main" id="{6A0774FF-54FC-2B9B-02CC-04591778B3D2}"/>
              </a:ext>
            </a:extLst>
          </p:cNvPr>
          <p:cNvSpPr>
            <a:spLocks noGrp="1"/>
          </p:cNvSpPr>
          <p:nvPr>
            <p:ph type="ctrTitle"/>
          </p:nvPr>
        </p:nvSpPr>
        <p:spPr/>
        <p:txBody>
          <a:bodyPr/>
          <a:lstStyle/>
          <a:p>
            <a:endParaRPr lang="en-RS"/>
          </a:p>
        </p:txBody>
      </p:sp>
    </p:spTree>
    <p:extLst>
      <p:ext uri="{BB962C8B-B14F-4D97-AF65-F5344CB8AC3E}">
        <p14:creationId xmlns:p14="http://schemas.microsoft.com/office/powerpoint/2010/main" val="3698559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824"/>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BAA1DDA-4FD0-42F3-77A7-DA695CEF4316}"/>
              </a:ext>
            </a:extLst>
          </p:cNvPr>
          <p:cNvSpPr txBox="1">
            <a:spLocks/>
          </p:cNvSpPr>
          <p:nvPr/>
        </p:nvSpPr>
        <p:spPr>
          <a:xfrm flipH="1">
            <a:off x="3035599" y="384300"/>
            <a:ext cx="5826015" cy="903600"/>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1800"/>
              <a:buFont typeface="Roboto"/>
              <a:buNone/>
              <a:defRPr sz="3200" b="0" i="0" u="none" strike="noStrike" cap="none">
                <a:solidFill>
                  <a:srgbClr val="F3F3F3"/>
                </a:solidFill>
                <a:latin typeface="Source Sans Pro SemiBold"/>
                <a:ea typeface="Source Sans Pro SemiBold"/>
                <a:cs typeface="Source Sans Pro SemiBold"/>
                <a:sym typeface="Source Sans Pro SemiBold"/>
              </a:defRPr>
            </a:lvl1pPr>
            <a:lvl2pPr marR="0" lvl="1"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2pPr>
            <a:lvl3pPr marR="0" lvl="2"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3pPr>
            <a:lvl4pPr marR="0" lvl="3"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4pPr>
            <a:lvl5pPr marR="0" lvl="4"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5pPr>
            <a:lvl6pPr marR="0" lvl="5"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6pPr>
            <a:lvl7pPr marR="0" lvl="6"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7pPr>
            <a:lvl8pPr marR="0" lvl="7"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8pPr>
            <a:lvl9pPr marR="0" lvl="8"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9pPr>
          </a:lstStyle>
          <a:p>
            <a:pPr>
              <a:defRPr/>
            </a:pPr>
            <a:r>
              <a:rPr kumimoji="0" lang="en-US" sz="3600" kern="1200" dirty="0">
                <a:latin typeface="Roboto Condensed" panose="02000000000000000000" pitchFamily="2" charset="0"/>
                <a:ea typeface="Roboto Condensed" panose="02000000000000000000" pitchFamily="2" charset="0"/>
                <a:cs typeface="Roboto" panose="02000000000000000000" pitchFamily="2" charset="0"/>
              </a:rPr>
              <a:t>Diseases and oral lesions related to smoking</a:t>
            </a:r>
          </a:p>
        </p:txBody>
      </p:sp>
      <p:grpSp>
        <p:nvGrpSpPr>
          <p:cNvPr id="29" name="Group 28">
            <a:extLst>
              <a:ext uri="{FF2B5EF4-FFF2-40B4-BE49-F238E27FC236}">
                <a16:creationId xmlns:a16="http://schemas.microsoft.com/office/drawing/2014/main" id="{A5BFDBA9-772F-5064-0622-7B42C3B4F36F}"/>
              </a:ext>
            </a:extLst>
          </p:cNvPr>
          <p:cNvGrpSpPr/>
          <p:nvPr/>
        </p:nvGrpSpPr>
        <p:grpSpPr>
          <a:xfrm>
            <a:off x="1440763" y="1914846"/>
            <a:ext cx="9310475" cy="4239236"/>
            <a:chOff x="1187208" y="2143453"/>
            <a:chExt cx="9310475" cy="4239236"/>
          </a:xfrm>
        </p:grpSpPr>
        <p:grpSp>
          <p:nvGrpSpPr>
            <p:cNvPr id="27" name="Group 26">
              <a:extLst>
                <a:ext uri="{FF2B5EF4-FFF2-40B4-BE49-F238E27FC236}">
                  <a16:creationId xmlns:a16="http://schemas.microsoft.com/office/drawing/2014/main" id="{B37310A6-592E-E97A-3AD4-25ECB686B34A}"/>
                </a:ext>
              </a:extLst>
            </p:cNvPr>
            <p:cNvGrpSpPr/>
            <p:nvPr/>
          </p:nvGrpSpPr>
          <p:grpSpPr>
            <a:xfrm>
              <a:off x="2035798" y="2143453"/>
              <a:ext cx="4400986" cy="4239236"/>
              <a:chOff x="935665" y="2186317"/>
              <a:chExt cx="4400986" cy="4239236"/>
            </a:xfrm>
          </p:grpSpPr>
          <p:sp>
            <p:nvSpPr>
              <p:cNvPr id="13" name="Round Diagonal Corner Rectangle 12">
                <a:extLst>
                  <a:ext uri="{FF2B5EF4-FFF2-40B4-BE49-F238E27FC236}">
                    <a16:creationId xmlns:a16="http://schemas.microsoft.com/office/drawing/2014/main" id="{45FCFBB9-5EBB-C5AB-805E-27556DF440E9}"/>
                  </a:ext>
                </a:extLst>
              </p:cNvPr>
              <p:cNvSpPr/>
              <p:nvPr/>
            </p:nvSpPr>
            <p:spPr>
              <a:xfrm>
                <a:off x="935665" y="2186317"/>
                <a:ext cx="2099934" cy="728330"/>
              </a:xfrm>
              <a:prstGeom prst="round2Diag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S" b="1" dirty="0">
                    <a:latin typeface="Roboto Condensed" panose="02000000000000000000" pitchFamily="2" charset="0"/>
                    <a:ea typeface="Roboto Condensed" panose="02000000000000000000" pitchFamily="2" charset="0"/>
                  </a:rPr>
                  <a:t>Teeth staining</a:t>
                </a:r>
              </a:p>
            </p:txBody>
          </p:sp>
          <p:sp>
            <p:nvSpPr>
              <p:cNvPr id="14" name="Round Diagonal Corner Rectangle 13">
                <a:extLst>
                  <a:ext uri="{FF2B5EF4-FFF2-40B4-BE49-F238E27FC236}">
                    <a16:creationId xmlns:a16="http://schemas.microsoft.com/office/drawing/2014/main" id="{F3A03E25-3ECE-FCB0-0133-D011FFD84486}"/>
                  </a:ext>
                </a:extLst>
              </p:cNvPr>
              <p:cNvSpPr/>
              <p:nvPr/>
            </p:nvSpPr>
            <p:spPr>
              <a:xfrm>
                <a:off x="935665" y="3064043"/>
                <a:ext cx="2099934" cy="728330"/>
              </a:xfrm>
              <a:prstGeom prst="round2Diag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S" b="1" dirty="0">
                    <a:latin typeface="Roboto Condensed" panose="02000000000000000000" pitchFamily="2" charset="0"/>
                    <a:ea typeface="Roboto Condensed" panose="02000000000000000000" pitchFamily="2" charset="0"/>
                  </a:rPr>
                  <a:t>Gingivitis - Periodontitis</a:t>
                </a:r>
              </a:p>
            </p:txBody>
          </p:sp>
          <p:sp>
            <p:nvSpPr>
              <p:cNvPr id="15" name="Round Diagonal Corner Rectangle 14">
                <a:extLst>
                  <a:ext uri="{FF2B5EF4-FFF2-40B4-BE49-F238E27FC236}">
                    <a16:creationId xmlns:a16="http://schemas.microsoft.com/office/drawing/2014/main" id="{75662BA7-4B65-4680-62D7-AA351ECEC51C}"/>
                  </a:ext>
                </a:extLst>
              </p:cNvPr>
              <p:cNvSpPr/>
              <p:nvPr/>
            </p:nvSpPr>
            <p:spPr>
              <a:xfrm>
                <a:off x="935665" y="3941769"/>
                <a:ext cx="2099934" cy="728330"/>
              </a:xfrm>
              <a:prstGeom prst="round2Diag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S" b="1" dirty="0">
                    <a:latin typeface="Roboto Condensed" panose="02000000000000000000" pitchFamily="2" charset="0"/>
                    <a:ea typeface="Roboto Condensed" panose="02000000000000000000" pitchFamily="2" charset="0"/>
                  </a:rPr>
                  <a:t>Failure of dental implants</a:t>
                </a:r>
              </a:p>
            </p:txBody>
          </p:sp>
          <p:sp>
            <p:nvSpPr>
              <p:cNvPr id="16" name="Round Diagonal Corner Rectangle 15">
                <a:extLst>
                  <a:ext uri="{FF2B5EF4-FFF2-40B4-BE49-F238E27FC236}">
                    <a16:creationId xmlns:a16="http://schemas.microsoft.com/office/drawing/2014/main" id="{4AEB4E2C-1C0D-49AE-5C59-B65DEC8E99D8}"/>
                  </a:ext>
                </a:extLst>
              </p:cNvPr>
              <p:cNvSpPr/>
              <p:nvPr/>
            </p:nvSpPr>
            <p:spPr>
              <a:xfrm>
                <a:off x="935665" y="4819496"/>
                <a:ext cx="2099934" cy="728330"/>
              </a:xfrm>
              <a:prstGeom prst="round2Diag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S" b="1" dirty="0">
                    <a:latin typeface="Roboto Condensed" panose="02000000000000000000" pitchFamily="2" charset="0"/>
                    <a:ea typeface="Roboto Condensed" panose="02000000000000000000" pitchFamily="2" charset="0"/>
                  </a:rPr>
                  <a:t>Pigmentation</a:t>
                </a:r>
              </a:p>
            </p:txBody>
          </p:sp>
          <p:sp>
            <p:nvSpPr>
              <p:cNvPr id="17" name="Round Diagonal Corner Rectangle 16">
                <a:extLst>
                  <a:ext uri="{FF2B5EF4-FFF2-40B4-BE49-F238E27FC236}">
                    <a16:creationId xmlns:a16="http://schemas.microsoft.com/office/drawing/2014/main" id="{11A32AD8-1932-379B-95F4-A7CC051046A9}"/>
                  </a:ext>
                </a:extLst>
              </p:cNvPr>
              <p:cNvSpPr/>
              <p:nvPr/>
            </p:nvSpPr>
            <p:spPr>
              <a:xfrm>
                <a:off x="935665" y="5697223"/>
                <a:ext cx="2099934" cy="728330"/>
              </a:xfrm>
              <a:prstGeom prst="round2Diag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S" b="1" dirty="0">
                    <a:latin typeface="Roboto Condensed" panose="02000000000000000000" pitchFamily="2" charset="0"/>
                    <a:ea typeface="Roboto Condensed" panose="02000000000000000000" pitchFamily="2" charset="0"/>
                  </a:rPr>
                  <a:t>Dry mouth</a:t>
                </a:r>
              </a:p>
            </p:txBody>
          </p:sp>
          <p:sp>
            <p:nvSpPr>
              <p:cNvPr id="18" name="Round Diagonal Corner Rectangle 17">
                <a:extLst>
                  <a:ext uri="{FF2B5EF4-FFF2-40B4-BE49-F238E27FC236}">
                    <a16:creationId xmlns:a16="http://schemas.microsoft.com/office/drawing/2014/main" id="{E1A669B6-E5F1-F4DF-564D-D781C2F91129}"/>
                  </a:ext>
                </a:extLst>
              </p:cNvPr>
              <p:cNvSpPr/>
              <p:nvPr/>
            </p:nvSpPr>
            <p:spPr>
              <a:xfrm>
                <a:off x="3236717" y="2644944"/>
                <a:ext cx="2099934" cy="728330"/>
              </a:xfrm>
              <a:prstGeom prst="round2Diag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S" b="1" dirty="0">
                    <a:latin typeface="Roboto Condensed" panose="02000000000000000000" pitchFamily="2" charset="0"/>
                    <a:ea typeface="Roboto Condensed" panose="02000000000000000000" pitchFamily="2" charset="0"/>
                  </a:rPr>
                  <a:t>White lineation</a:t>
                </a:r>
              </a:p>
            </p:txBody>
          </p:sp>
          <p:sp>
            <p:nvSpPr>
              <p:cNvPr id="19" name="Round Diagonal Corner Rectangle 18">
                <a:extLst>
                  <a:ext uri="{FF2B5EF4-FFF2-40B4-BE49-F238E27FC236}">
                    <a16:creationId xmlns:a16="http://schemas.microsoft.com/office/drawing/2014/main" id="{5B6A05DF-70C3-7155-C374-71CB2D661945}"/>
                  </a:ext>
                </a:extLst>
              </p:cNvPr>
              <p:cNvSpPr/>
              <p:nvPr/>
            </p:nvSpPr>
            <p:spPr>
              <a:xfrm>
                <a:off x="3236717" y="3522670"/>
                <a:ext cx="2099934" cy="728330"/>
              </a:xfrm>
              <a:prstGeom prst="round2Diag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S" b="1" dirty="0">
                    <a:latin typeface="Roboto Condensed" panose="02000000000000000000" pitchFamily="2" charset="0"/>
                    <a:ea typeface="Roboto Condensed" panose="02000000000000000000" pitchFamily="2" charset="0"/>
                  </a:rPr>
                  <a:t>Nicotine stomatitis</a:t>
                </a:r>
              </a:p>
            </p:txBody>
          </p:sp>
          <p:sp>
            <p:nvSpPr>
              <p:cNvPr id="20" name="Round Diagonal Corner Rectangle 19">
                <a:extLst>
                  <a:ext uri="{FF2B5EF4-FFF2-40B4-BE49-F238E27FC236}">
                    <a16:creationId xmlns:a16="http://schemas.microsoft.com/office/drawing/2014/main" id="{0CF34992-A38C-B69A-2B63-4D6A03723B62}"/>
                  </a:ext>
                </a:extLst>
              </p:cNvPr>
              <p:cNvSpPr/>
              <p:nvPr/>
            </p:nvSpPr>
            <p:spPr>
              <a:xfrm>
                <a:off x="3236717" y="4400396"/>
                <a:ext cx="2099934" cy="728330"/>
              </a:xfrm>
              <a:prstGeom prst="round2Diag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S" b="1" dirty="0">
                    <a:latin typeface="Roboto Condensed" panose="02000000000000000000" pitchFamily="2" charset="0"/>
                    <a:ea typeface="Roboto Condensed" panose="02000000000000000000" pitchFamily="2" charset="0"/>
                  </a:rPr>
                  <a:t>Malodor</a:t>
                </a:r>
              </a:p>
            </p:txBody>
          </p:sp>
          <p:sp>
            <p:nvSpPr>
              <p:cNvPr id="21" name="Round Diagonal Corner Rectangle 20">
                <a:extLst>
                  <a:ext uri="{FF2B5EF4-FFF2-40B4-BE49-F238E27FC236}">
                    <a16:creationId xmlns:a16="http://schemas.microsoft.com/office/drawing/2014/main" id="{B8CD65C1-145A-039D-31DE-ED79607D8056}"/>
                  </a:ext>
                </a:extLst>
              </p:cNvPr>
              <p:cNvSpPr/>
              <p:nvPr/>
            </p:nvSpPr>
            <p:spPr>
              <a:xfrm>
                <a:off x="3236717" y="5278123"/>
                <a:ext cx="2099934" cy="728330"/>
              </a:xfrm>
              <a:prstGeom prst="round2Diag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S" b="1" dirty="0">
                    <a:latin typeface="Roboto Condensed" panose="02000000000000000000" pitchFamily="2" charset="0"/>
                    <a:ea typeface="Roboto Condensed" panose="02000000000000000000" pitchFamily="2" charset="0"/>
                  </a:rPr>
                  <a:t>Hairy tongue</a:t>
                </a:r>
              </a:p>
            </p:txBody>
          </p:sp>
        </p:grpSp>
        <p:grpSp>
          <p:nvGrpSpPr>
            <p:cNvPr id="28" name="Group 27">
              <a:extLst>
                <a:ext uri="{FF2B5EF4-FFF2-40B4-BE49-F238E27FC236}">
                  <a16:creationId xmlns:a16="http://schemas.microsoft.com/office/drawing/2014/main" id="{6919EEE1-2612-EBCF-7C78-D3843A9BBB68}"/>
                </a:ext>
              </a:extLst>
            </p:cNvPr>
            <p:cNvGrpSpPr/>
            <p:nvPr/>
          </p:nvGrpSpPr>
          <p:grpSpPr>
            <a:xfrm>
              <a:off x="8397749" y="2497274"/>
              <a:ext cx="2099934" cy="3531595"/>
              <a:chOff x="7297616" y="2260089"/>
              <a:chExt cx="2099934" cy="3531595"/>
            </a:xfrm>
          </p:grpSpPr>
          <p:sp>
            <p:nvSpPr>
              <p:cNvPr id="22" name="Round Diagonal Corner Rectangle 21">
                <a:extLst>
                  <a:ext uri="{FF2B5EF4-FFF2-40B4-BE49-F238E27FC236}">
                    <a16:creationId xmlns:a16="http://schemas.microsoft.com/office/drawing/2014/main" id="{FEA3C5BB-DAE7-9698-CD78-766CBE402F18}"/>
                  </a:ext>
                </a:extLst>
              </p:cNvPr>
              <p:cNvSpPr/>
              <p:nvPr/>
            </p:nvSpPr>
            <p:spPr>
              <a:xfrm>
                <a:off x="7297616" y="2260089"/>
                <a:ext cx="2099934" cy="1681680"/>
              </a:xfrm>
              <a:prstGeom prst="round2DiagRect">
                <a:avLst/>
              </a:prstGeom>
              <a:solidFill>
                <a:schemeClr val="bg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S" b="1" dirty="0">
                    <a:solidFill>
                      <a:schemeClr val="tx2">
                        <a:lumMod val="25000"/>
                      </a:schemeClr>
                    </a:solidFill>
                    <a:latin typeface="Roboto Condensed" panose="02000000000000000000" pitchFamily="2" charset="0"/>
                    <a:ea typeface="Roboto Condensed" panose="02000000000000000000" pitchFamily="2" charset="0"/>
                  </a:rPr>
                  <a:t>Leukoplakia</a:t>
                </a:r>
              </a:p>
            </p:txBody>
          </p:sp>
          <p:sp>
            <p:nvSpPr>
              <p:cNvPr id="24" name="Round Diagonal Corner Rectangle 23">
                <a:extLst>
                  <a:ext uri="{FF2B5EF4-FFF2-40B4-BE49-F238E27FC236}">
                    <a16:creationId xmlns:a16="http://schemas.microsoft.com/office/drawing/2014/main" id="{CDC018A1-8404-1DDE-9A89-55FDE512BCD1}"/>
                  </a:ext>
                </a:extLst>
              </p:cNvPr>
              <p:cNvSpPr/>
              <p:nvPr/>
            </p:nvSpPr>
            <p:spPr>
              <a:xfrm>
                <a:off x="7297616" y="4110004"/>
                <a:ext cx="2099934" cy="1681680"/>
              </a:xfrm>
              <a:prstGeom prst="round2DiagRect">
                <a:avLst/>
              </a:prstGeom>
              <a:solidFill>
                <a:schemeClr val="bg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S" b="1" dirty="0">
                    <a:solidFill>
                      <a:schemeClr val="tx2">
                        <a:lumMod val="25000"/>
                      </a:schemeClr>
                    </a:solidFill>
                    <a:latin typeface="Roboto Condensed" panose="02000000000000000000" pitchFamily="2" charset="0"/>
                    <a:ea typeface="Roboto Condensed" panose="02000000000000000000" pitchFamily="2" charset="0"/>
                  </a:rPr>
                  <a:t>Cancer</a:t>
                </a:r>
              </a:p>
            </p:txBody>
          </p:sp>
        </p:grpSp>
        <p:sp>
          <p:nvSpPr>
            <p:cNvPr id="25" name="TextBox 24">
              <a:extLst>
                <a:ext uri="{FF2B5EF4-FFF2-40B4-BE49-F238E27FC236}">
                  <a16:creationId xmlns:a16="http://schemas.microsoft.com/office/drawing/2014/main" id="{89DDA469-2120-6D8A-749B-EF841983EA1A}"/>
                </a:ext>
              </a:extLst>
            </p:cNvPr>
            <p:cNvSpPr txBox="1"/>
            <p:nvPr/>
          </p:nvSpPr>
          <p:spPr>
            <a:xfrm rot="16200000">
              <a:off x="252016" y="3847573"/>
              <a:ext cx="2701381" cy="830997"/>
            </a:xfrm>
            <a:prstGeom prst="rect">
              <a:avLst/>
            </a:prstGeom>
            <a:noFill/>
          </p:spPr>
          <p:txBody>
            <a:bodyPr wrap="none" rtlCol="0">
              <a:spAutoFit/>
            </a:bodyPr>
            <a:lstStyle/>
            <a:p>
              <a:r>
                <a:rPr lang="en-RS" sz="4800" dirty="0">
                  <a:solidFill>
                    <a:schemeClr val="tx2"/>
                  </a:solidFill>
                  <a:latin typeface="Roboto Condensed Light" panose="02000000000000000000" pitchFamily="2" charset="0"/>
                  <a:ea typeface="Roboto Condensed Light" panose="02000000000000000000" pitchFamily="2" charset="0"/>
                </a:rPr>
                <a:t>INNOCENT</a:t>
              </a:r>
            </a:p>
          </p:txBody>
        </p:sp>
        <p:sp>
          <p:nvSpPr>
            <p:cNvPr id="26" name="TextBox 25">
              <a:extLst>
                <a:ext uri="{FF2B5EF4-FFF2-40B4-BE49-F238E27FC236}">
                  <a16:creationId xmlns:a16="http://schemas.microsoft.com/office/drawing/2014/main" id="{EBFB8E80-DC6F-CF18-9BBA-84AD20914CB2}"/>
                </a:ext>
              </a:extLst>
            </p:cNvPr>
            <p:cNvSpPr txBox="1"/>
            <p:nvPr/>
          </p:nvSpPr>
          <p:spPr>
            <a:xfrm rot="16200000">
              <a:off x="6334241" y="3847573"/>
              <a:ext cx="3183885" cy="830997"/>
            </a:xfrm>
            <a:prstGeom prst="rect">
              <a:avLst/>
            </a:prstGeom>
            <a:noFill/>
          </p:spPr>
          <p:txBody>
            <a:bodyPr wrap="none" rtlCol="0">
              <a:spAutoFit/>
            </a:bodyPr>
            <a:lstStyle/>
            <a:p>
              <a:r>
                <a:rPr lang="en-RS" sz="4800" dirty="0">
                  <a:solidFill>
                    <a:schemeClr val="tx2"/>
                  </a:solidFill>
                  <a:latin typeface="Roboto Condensed Light" panose="02000000000000000000" pitchFamily="2" charset="0"/>
                  <a:ea typeface="Roboto Condensed Light" panose="02000000000000000000" pitchFamily="2" charset="0"/>
                </a:rPr>
                <a:t>HAZARDOUS</a:t>
              </a:r>
            </a:p>
          </p:txBody>
        </p:sp>
      </p:grpSp>
      <p:pic>
        <p:nvPicPr>
          <p:cNvPr id="30" name="Picture 29" descr="Logo&#10;&#10;Description automatically generated">
            <a:extLst>
              <a:ext uri="{FF2B5EF4-FFF2-40B4-BE49-F238E27FC236}">
                <a16:creationId xmlns:a16="http://schemas.microsoft.com/office/drawing/2014/main" id="{7CAA6C8C-86A8-2A1B-9FF5-CFC70953D7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type="subTitle" idx="1"/>
          </p:nvPr>
        </p:nvSpPr>
        <p:spPr>
          <a:xfrm flipH="1">
            <a:off x="5109351" y="1534613"/>
            <a:ext cx="6458209" cy="2053319"/>
          </a:xfrm>
        </p:spPr>
        <p:txBody>
          <a:bodyPr anchor="ctr">
            <a:noAutofit/>
          </a:bodyPr>
          <a:lstStyle/>
          <a:p>
            <a:pPr marL="0" indent="0">
              <a:buNone/>
            </a:pPr>
            <a:r>
              <a:rPr lang="en-US" altLang="ja-JP" sz="2000" dirty="0">
                <a:solidFill>
                  <a:schemeClr val="tx2"/>
                </a:solidFill>
                <a:latin typeface="Roboto Condensed" panose="02000000000000000000" pitchFamily="2" charset="0"/>
                <a:ea typeface="Roboto Condensed" panose="02000000000000000000" pitchFamily="2" charset="0"/>
                <a:cs typeface="Roboto" panose="02000000000000000000" pitchFamily="2" charset="0"/>
              </a:rPr>
              <a:t>FDI is advocating for oral health care teams to acknowledge that helping tobacco users to quit the habit is part of their role and to formally recognize that smoking cessation is part of the practice of dentistry. </a:t>
            </a:r>
          </a:p>
        </p:txBody>
      </p:sp>
      <p:sp>
        <p:nvSpPr>
          <p:cNvPr id="8" name="Subtitle 7">
            <a:extLst>
              <a:ext uri="{FF2B5EF4-FFF2-40B4-BE49-F238E27FC236}">
                <a16:creationId xmlns:a16="http://schemas.microsoft.com/office/drawing/2014/main" id="{EDA4A4EC-D98A-5AB2-D2D0-500FCBFAFA10}"/>
              </a:ext>
            </a:extLst>
          </p:cNvPr>
          <p:cNvSpPr>
            <a:spLocks noGrp="1"/>
          </p:cNvSpPr>
          <p:nvPr>
            <p:ph type="subTitle" idx="3"/>
          </p:nvPr>
        </p:nvSpPr>
        <p:spPr>
          <a:xfrm flipH="1">
            <a:off x="5050969" y="2980629"/>
            <a:ext cx="6574972" cy="2157429"/>
          </a:xfrm>
        </p:spPr>
        <p:txBody>
          <a:bodyPr anchor="ctr"/>
          <a:lstStyle/>
          <a:p>
            <a:pPr marL="0" indent="0"/>
            <a:r>
              <a:rPr lang="en-US" altLang="ja-JP" sz="2000" dirty="0">
                <a:solidFill>
                  <a:schemeClr val="tx2"/>
                </a:solidFill>
                <a:latin typeface="Roboto Condensed" panose="02000000000000000000" pitchFamily="2" charset="0"/>
                <a:ea typeface="Roboto Condensed" panose="02000000000000000000" pitchFamily="2" charset="0"/>
                <a:cs typeface="Roboto" panose="02000000000000000000" pitchFamily="2" charset="0"/>
              </a:rPr>
              <a:t>In addition, oral health professional organizations should have a responsibility in supporting political processes to build an environment conducive to health and that includes strong tobacco control policies.</a:t>
            </a:r>
            <a:endParaRPr kumimoji="1" lang="ja-JP" altLang="en-US" sz="2000" dirty="0">
              <a:solidFill>
                <a:schemeClr val="tx2"/>
              </a:solidFill>
              <a:latin typeface="Roboto Condensed" panose="02000000000000000000" pitchFamily="2" charset="0"/>
              <a:cs typeface="Roboto" panose="02000000000000000000" pitchFamily="2" charset="0"/>
            </a:endParaRPr>
          </a:p>
        </p:txBody>
      </p:sp>
      <p:sp>
        <p:nvSpPr>
          <p:cNvPr id="2" name="タイトル 1"/>
          <p:cNvSpPr>
            <a:spLocks noGrp="1"/>
          </p:cNvSpPr>
          <p:nvPr>
            <p:ph type="title" idx="4"/>
          </p:nvPr>
        </p:nvSpPr>
        <p:spPr>
          <a:xfrm>
            <a:off x="6212656" y="520796"/>
            <a:ext cx="4251600" cy="763600"/>
          </a:xfrm>
        </p:spPr>
        <p:txBody>
          <a:bodyPr/>
          <a:lstStyle/>
          <a:p>
            <a:pPr algn="ctr"/>
            <a:r>
              <a:rPr lang="en-US" altLang="ja-JP" sz="4000" dirty="0">
                <a:cs typeface="Arial" panose="020B0604020202020204" pitchFamily="34" charset="0"/>
              </a:rPr>
              <a:t>The mission</a:t>
            </a:r>
            <a:endParaRPr kumimoji="1" lang="ja-JP" altLang="en-US" sz="4000" dirty="0">
              <a:cs typeface="Arial" panose="020B0604020202020204" pitchFamily="34" charset="0"/>
            </a:endParaRPr>
          </a:p>
        </p:txBody>
      </p:sp>
      <p:pic>
        <p:nvPicPr>
          <p:cNvPr id="14" name="Picture 13" descr="Logo&#10;&#10;Description automatically generated">
            <a:extLst>
              <a:ext uri="{FF2B5EF4-FFF2-40B4-BE49-F238E27FC236}">
                <a16:creationId xmlns:a16="http://schemas.microsoft.com/office/drawing/2014/main" id="{46A3BBED-E6DC-2B3B-5DB7-1F0918F689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0598" y="4948582"/>
            <a:ext cx="1995714" cy="1995714"/>
          </a:xfrm>
          <a:prstGeom prst="rect">
            <a:avLst/>
          </a:prstGeom>
        </p:spPr>
      </p:pic>
    </p:spTree>
    <p:extLst>
      <p:ext uri="{BB962C8B-B14F-4D97-AF65-F5344CB8AC3E}">
        <p14:creationId xmlns:p14="http://schemas.microsoft.com/office/powerpoint/2010/main" val="3718108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824"/>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4" cstate="print"/>
          <a:srcRect/>
          <a:stretch>
            <a:fillRect/>
          </a:stretch>
        </p:blipFill>
        <p:spPr bwMode="auto">
          <a:xfrm>
            <a:off x="839634" y="369844"/>
            <a:ext cx="3709988" cy="24828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2"/>
          <p:cNvPicPr>
            <a:picLocks noChangeAspect="1" noChangeArrowheads="1"/>
          </p:cNvPicPr>
          <p:nvPr/>
        </p:nvPicPr>
        <p:blipFill>
          <a:blip r:embed="rId5" cstate="print"/>
          <a:srcRect/>
          <a:stretch>
            <a:fillRect/>
          </a:stretch>
        </p:blipFill>
        <p:spPr bwMode="auto">
          <a:xfrm>
            <a:off x="839634" y="3681367"/>
            <a:ext cx="3698025" cy="247521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2"/>
          <p:cNvPicPr>
            <a:picLocks noChangeAspect="1" noChangeArrowheads="1"/>
          </p:cNvPicPr>
          <p:nvPr/>
        </p:nvPicPr>
        <p:blipFill>
          <a:blip r:embed="rId6" cstate="print"/>
          <a:srcRect/>
          <a:stretch>
            <a:fillRect/>
          </a:stretch>
        </p:blipFill>
        <p:spPr bwMode="auto">
          <a:xfrm>
            <a:off x="7596302" y="454043"/>
            <a:ext cx="3723524" cy="24813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2"/>
          <p:cNvPicPr>
            <a:picLocks noChangeAspect="1" noChangeArrowheads="1"/>
          </p:cNvPicPr>
          <p:nvPr/>
        </p:nvPicPr>
        <p:blipFill>
          <a:blip r:embed="rId7" cstate="print"/>
          <a:srcRect/>
          <a:stretch>
            <a:fillRect/>
          </a:stretch>
        </p:blipFill>
        <p:spPr bwMode="auto">
          <a:xfrm>
            <a:off x="7596302" y="3662805"/>
            <a:ext cx="3641762" cy="243644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2" name="Rectangle 11"/>
          <p:cNvSpPr/>
          <p:nvPr/>
        </p:nvSpPr>
        <p:spPr>
          <a:xfrm>
            <a:off x="1581379" y="2926147"/>
            <a:ext cx="2214533" cy="523220"/>
          </a:xfrm>
          <a:prstGeom prst="rect">
            <a:avLst/>
          </a:prstGeom>
        </p:spPr>
        <p:txBody>
          <a:bodyPr wrap="square">
            <a:spAutoFit/>
          </a:bodyPr>
          <a:lstStyle/>
          <a:p>
            <a:pPr algn="ctr"/>
            <a:r>
              <a:rPr lang="en-US" sz="2800" b="1" dirty="0">
                <a:solidFill>
                  <a:schemeClr val="tx2"/>
                </a:solidFill>
                <a:latin typeface="Roboto Condensed" panose="02000000000000000000" pitchFamily="2" charset="0"/>
                <a:ea typeface="Roboto Condensed" panose="02000000000000000000" pitchFamily="2" charset="0"/>
              </a:rPr>
              <a:t>Gingivitis</a:t>
            </a:r>
          </a:p>
        </p:txBody>
      </p:sp>
      <p:sp>
        <p:nvSpPr>
          <p:cNvPr id="13" name="Rectangle 12"/>
          <p:cNvSpPr/>
          <p:nvPr/>
        </p:nvSpPr>
        <p:spPr>
          <a:xfrm>
            <a:off x="8003989" y="2983297"/>
            <a:ext cx="2908150" cy="523220"/>
          </a:xfrm>
          <a:prstGeom prst="rect">
            <a:avLst/>
          </a:prstGeom>
        </p:spPr>
        <p:txBody>
          <a:bodyPr wrap="square">
            <a:spAutoFit/>
          </a:bodyPr>
          <a:lstStyle/>
          <a:p>
            <a:pPr algn="ctr"/>
            <a:r>
              <a:rPr lang="en-US" sz="2800" b="1" dirty="0">
                <a:solidFill>
                  <a:schemeClr val="tx2"/>
                </a:solidFill>
                <a:latin typeface="Roboto Condensed" panose="02000000000000000000" pitchFamily="2" charset="0"/>
                <a:ea typeface="Roboto Condensed" panose="02000000000000000000" pitchFamily="2" charset="0"/>
              </a:rPr>
              <a:t>Periodontitis</a:t>
            </a:r>
          </a:p>
        </p:txBody>
      </p:sp>
      <p:sp>
        <p:nvSpPr>
          <p:cNvPr id="14" name="Rectangle 13"/>
          <p:cNvSpPr/>
          <p:nvPr/>
        </p:nvSpPr>
        <p:spPr>
          <a:xfrm>
            <a:off x="1240783" y="6243121"/>
            <a:ext cx="2896143" cy="523220"/>
          </a:xfrm>
          <a:prstGeom prst="rect">
            <a:avLst/>
          </a:prstGeom>
        </p:spPr>
        <p:txBody>
          <a:bodyPr wrap="square">
            <a:spAutoFit/>
          </a:bodyPr>
          <a:lstStyle/>
          <a:p>
            <a:pPr algn="ctr"/>
            <a:r>
              <a:rPr lang="en-US" sz="2800" b="1" dirty="0">
                <a:solidFill>
                  <a:schemeClr val="tx2"/>
                </a:solidFill>
                <a:latin typeface="Roboto Condensed" panose="02000000000000000000" pitchFamily="2" charset="0"/>
                <a:ea typeface="Roboto Condensed" panose="02000000000000000000" pitchFamily="2" charset="0"/>
              </a:rPr>
              <a:t>Teeth staining</a:t>
            </a:r>
          </a:p>
        </p:txBody>
      </p:sp>
      <p:sp>
        <p:nvSpPr>
          <p:cNvPr id="15" name="Rectangle 14"/>
          <p:cNvSpPr/>
          <p:nvPr/>
        </p:nvSpPr>
        <p:spPr>
          <a:xfrm>
            <a:off x="7495776" y="6156586"/>
            <a:ext cx="3924576" cy="523220"/>
          </a:xfrm>
          <a:prstGeom prst="rect">
            <a:avLst/>
          </a:prstGeom>
        </p:spPr>
        <p:txBody>
          <a:bodyPr wrap="square">
            <a:spAutoFit/>
          </a:bodyPr>
          <a:lstStyle/>
          <a:p>
            <a:pPr algn="ctr"/>
            <a:r>
              <a:rPr lang="en-US" sz="2800" b="1" dirty="0">
                <a:solidFill>
                  <a:schemeClr val="tx2"/>
                </a:solidFill>
                <a:latin typeface="Roboto Condensed" panose="02000000000000000000" pitchFamily="2" charset="0"/>
                <a:ea typeface="Roboto Condensed" panose="02000000000000000000" pitchFamily="2" charset="0"/>
              </a:rPr>
              <a:t>Gingival Pigmentation</a:t>
            </a:r>
          </a:p>
        </p:txBody>
      </p:sp>
      <p:pic>
        <p:nvPicPr>
          <p:cNvPr id="17" name="Picture 16" descr="Logo&#10;&#10;Description automatically generated">
            <a:extLst>
              <a:ext uri="{FF2B5EF4-FFF2-40B4-BE49-F238E27FC236}">
                <a16:creationId xmlns:a16="http://schemas.microsoft.com/office/drawing/2014/main" id="{94240D79-6BE8-1C6D-5EA4-426912DEFB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0688" y="2453688"/>
            <a:ext cx="1950625" cy="1950625"/>
          </a:xfrm>
          <a:prstGeom prst="rect">
            <a:avLst/>
          </a:prstGeom>
        </p:spPr>
      </p:pic>
    </p:spTree>
    <p:extLst>
      <p:ext uri="{BB962C8B-B14F-4D97-AF65-F5344CB8AC3E}">
        <p14:creationId xmlns:p14="http://schemas.microsoft.com/office/powerpoint/2010/main" val="2971437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824"/>
            <a:lum/>
          </a:blip>
          <a:srcRect/>
          <a:stretch>
            <a:fillRect/>
          </a:stretch>
        </a:blipFill>
        <a:effectLst/>
      </p:bgPr>
    </p:bg>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678864CE-9585-C584-E724-C23899783604}"/>
              </a:ext>
            </a:extLst>
          </p:cNvPr>
          <p:cNvPicPr>
            <a:picLocks noChangeAspect="1" noChangeArrowheads="1"/>
          </p:cNvPicPr>
          <p:nvPr/>
        </p:nvPicPr>
        <p:blipFill>
          <a:blip r:embed="rId4" cstate="print"/>
          <a:srcRect/>
          <a:stretch>
            <a:fillRect/>
          </a:stretch>
        </p:blipFill>
        <p:spPr bwMode="auto">
          <a:xfrm>
            <a:off x="739626" y="344827"/>
            <a:ext cx="3798033" cy="253100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2">
            <a:extLst>
              <a:ext uri="{FF2B5EF4-FFF2-40B4-BE49-F238E27FC236}">
                <a16:creationId xmlns:a16="http://schemas.microsoft.com/office/drawing/2014/main" id="{523840C4-0D88-CD48-9FA1-9B037ADC92B6}"/>
              </a:ext>
            </a:extLst>
          </p:cNvPr>
          <p:cNvPicPr>
            <a:picLocks noChangeAspect="1" noChangeArrowheads="1"/>
          </p:cNvPicPr>
          <p:nvPr/>
        </p:nvPicPr>
        <p:blipFill>
          <a:blip r:embed="rId5" cstate="print"/>
          <a:srcRect/>
          <a:stretch>
            <a:fillRect/>
          </a:stretch>
        </p:blipFill>
        <p:spPr bwMode="auto">
          <a:xfrm>
            <a:off x="755320" y="3681519"/>
            <a:ext cx="3798033" cy="24752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8" name="Picture 4" descr="E:\DSCN5054.JPG">
            <a:extLst>
              <a:ext uri="{FF2B5EF4-FFF2-40B4-BE49-F238E27FC236}">
                <a16:creationId xmlns:a16="http://schemas.microsoft.com/office/drawing/2014/main" id="{36791B4A-FF35-4D4C-5A6D-936F308A7DB6}"/>
              </a:ext>
            </a:extLst>
          </p:cNvPr>
          <p:cNvPicPr>
            <a:picLocks noChangeAspect="1" noChangeArrowheads="1"/>
          </p:cNvPicPr>
          <p:nvPr/>
        </p:nvPicPr>
        <p:blipFill>
          <a:blip r:embed="rId6" cstate="print"/>
          <a:srcRect/>
          <a:stretch>
            <a:fillRect/>
          </a:stretch>
        </p:blipFill>
        <p:spPr bwMode="auto">
          <a:xfrm>
            <a:off x="7584187" y="3628044"/>
            <a:ext cx="3682453" cy="24813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3">
            <a:extLst>
              <a:ext uri="{FF2B5EF4-FFF2-40B4-BE49-F238E27FC236}">
                <a16:creationId xmlns:a16="http://schemas.microsoft.com/office/drawing/2014/main" id="{3B1F7747-6101-9062-9465-3418A9C7A362}"/>
              </a:ext>
            </a:extLst>
          </p:cNvPr>
          <p:cNvPicPr>
            <a:picLocks noChangeAspect="1" noChangeArrowheads="1"/>
          </p:cNvPicPr>
          <p:nvPr/>
        </p:nvPicPr>
        <p:blipFill>
          <a:blip r:embed="rId7" cstate="print"/>
          <a:srcRect/>
          <a:stretch>
            <a:fillRect/>
          </a:stretch>
        </p:blipFill>
        <p:spPr bwMode="auto">
          <a:xfrm>
            <a:off x="7607713" y="471512"/>
            <a:ext cx="3673215" cy="245861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4" name="Rectangle 23">
            <a:extLst>
              <a:ext uri="{FF2B5EF4-FFF2-40B4-BE49-F238E27FC236}">
                <a16:creationId xmlns:a16="http://schemas.microsoft.com/office/drawing/2014/main" id="{BC7423F0-9FE5-A87A-BE72-EED3B20FC131}"/>
              </a:ext>
            </a:extLst>
          </p:cNvPr>
          <p:cNvSpPr/>
          <p:nvPr/>
        </p:nvSpPr>
        <p:spPr>
          <a:xfrm>
            <a:off x="755320" y="2926147"/>
            <a:ext cx="3782339" cy="523220"/>
          </a:xfrm>
          <a:prstGeom prst="rect">
            <a:avLst/>
          </a:prstGeom>
        </p:spPr>
        <p:txBody>
          <a:bodyPr wrap="square">
            <a:spAutoFit/>
          </a:bodyPr>
          <a:lstStyle/>
          <a:p>
            <a:pPr algn="ctr"/>
            <a:r>
              <a:rPr lang="en-US" sz="2800" b="1" dirty="0">
                <a:solidFill>
                  <a:schemeClr val="tx2"/>
                </a:solidFill>
                <a:latin typeface="Roboto Condensed" panose="02000000000000000000" pitchFamily="2" charset="0"/>
                <a:ea typeface="Roboto Condensed" panose="02000000000000000000" pitchFamily="2" charset="0"/>
              </a:rPr>
              <a:t>White lineation</a:t>
            </a:r>
          </a:p>
        </p:txBody>
      </p:sp>
      <p:sp>
        <p:nvSpPr>
          <p:cNvPr id="25" name="Rectangle 24">
            <a:extLst>
              <a:ext uri="{FF2B5EF4-FFF2-40B4-BE49-F238E27FC236}">
                <a16:creationId xmlns:a16="http://schemas.microsoft.com/office/drawing/2014/main" id="{3135489B-8C0A-D746-F24C-11C850424859}"/>
              </a:ext>
            </a:extLst>
          </p:cNvPr>
          <p:cNvSpPr/>
          <p:nvPr/>
        </p:nvSpPr>
        <p:spPr>
          <a:xfrm>
            <a:off x="8003989" y="2983297"/>
            <a:ext cx="2908150" cy="523220"/>
          </a:xfrm>
          <a:prstGeom prst="rect">
            <a:avLst/>
          </a:prstGeom>
        </p:spPr>
        <p:txBody>
          <a:bodyPr wrap="square">
            <a:spAutoFit/>
          </a:bodyPr>
          <a:lstStyle/>
          <a:p>
            <a:pPr algn="ctr"/>
            <a:r>
              <a:rPr lang="en-US" sz="2800" b="1" dirty="0">
                <a:solidFill>
                  <a:schemeClr val="tx2"/>
                </a:solidFill>
                <a:latin typeface="Roboto Condensed" panose="02000000000000000000" pitchFamily="2" charset="0"/>
                <a:ea typeface="Roboto Condensed" panose="02000000000000000000" pitchFamily="2" charset="0"/>
              </a:rPr>
              <a:t>Hairy tongue</a:t>
            </a:r>
          </a:p>
        </p:txBody>
      </p:sp>
      <p:sp>
        <p:nvSpPr>
          <p:cNvPr id="26" name="Rectangle 25">
            <a:extLst>
              <a:ext uri="{FF2B5EF4-FFF2-40B4-BE49-F238E27FC236}">
                <a16:creationId xmlns:a16="http://schemas.microsoft.com/office/drawing/2014/main" id="{F363D3AA-E989-80FC-7A42-DC3A1450504A}"/>
              </a:ext>
            </a:extLst>
          </p:cNvPr>
          <p:cNvSpPr/>
          <p:nvPr/>
        </p:nvSpPr>
        <p:spPr>
          <a:xfrm>
            <a:off x="1240783" y="6243121"/>
            <a:ext cx="2896143" cy="523220"/>
          </a:xfrm>
          <a:prstGeom prst="rect">
            <a:avLst/>
          </a:prstGeom>
        </p:spPr>
        <p:txBody>
          <a:bodyPr wrap="square">
            <a:spAutoFit/>
          </a:bodyPr>
          <a:lstStyle/>
          <a:p>
            <a:pPr algn="ctr"/>
            <a:r>
              <a:rPr lang="en-US" sz="2800" b="1" dirty="0">
                <a:solidFill>
                  <a:schemeClr val="tx2"/>
                </a:solidFill>
                <a:latin typeface="Roboto Condensed" panose="02000000000000000000" pitchFamily="2" charset="0"/>
                <a:ea typeface="Roboto Condensed" panose="02000000000000000000" pitchFamily="2" charset="0"/>
              </a:rPr>
              <a:t>Nicotine stomatitis</a:t>
            </a:r>
          </a:p>
        </p:txBody>
      </p:sp>
      <p:sp>
        <p:nvSpPr>
          <p:cNvPr id="27" name="Rectangle 26">
            <a:extLst>
              <a:ext uri="{FF2B5EF4-FFF2-40B4-BE49-F238E27FC236}">
                <a16:creationId xmlns:a16="http://schemas.microsoft.com/office/drawing/2014/main" id="{0B5FC90F-2512-5DE9-7BA6-C7D961A4E7C6}"/>
              </a:ext>
            </a:extLst>
          </p:cNvPr>
          <p:cNvSpPr/>
          <p:nvPr/>
        </p:nvSpPr>
        <p:spPr>
          <a:xfrm>
            <a:off x="7495776" y="6156586"/>
            <a:ext cx="3924576" cy="523220"/>
          </a:xfrm>
          <a:prstGeom prst="rect">
            <a:avLst/>
          </a:prstGeom>
        </p:spPr>
        <p:txBody>
          <a:bodyPr wrap="square">
            <a:spAutoFit/>
          </a:bodyPr>
          <a:lstStyle/>
          <a:p>
            <a:pPr algn="ctr"/>
            <a:r>
              <a:rPr lang="en-US" sz="2800" b="1" dirty="0">
                <a:solidFill>
                  <a:schemeClr val="tx2"/>
                </a:solidFill>
                <a:latin typeface="Roboto Condensed" panose="02000000000000000000" pitchFamily="2" charset="0"/>
                <a:ea typeface="Roboto Condensed" panose="02000000000000000000" pitchFamily="2" charset="0"/>
              </a:rPr>
              <a:t>Nicotine stomatitis</a:t>
            </a:r>
          </a:p>
        </p:txBody>
      </p:sp>
      <p:pic>
        <p:nvPicPr>
          <p:cNvPr id="29" name="Picture 28" descr="Logo&#10;&#10;Description automatically generated">
            <a:extLst>
              <a:ext uri="{FF2B5EF4-FFF2-40B4-BE49-F238E27FC236}">
                <a16:creationId xmlns:a16="http://schemas.microsoft.com/office/drawing/2014/main" id="{D0DEB6E6-1120-A3D4-AB09-B008C05943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0688" y="2453688"/>
            <a:ext cx="1950625" cy="1950625"/>
          </a:xfrm>
          <a:prstGeom prst="rect">
            <a:avLst/>
          </a:prstGeom>
        </p:spPr>
      </p:pic>
    </p:spTree>
    <p:extLst>
      <p:ext uri="{BB962C8B-B14F-4D97-AF65-F5344CB8AC3E}">
        <p14:creationId xmlns:p14="http://schemas.microsoft.com/office/powerpoint/2010/main" val="2933182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icon&#10;&#10;Description automatically generated">
            <a:extLst>
              <a:ext uri="{FF2B5EF4-FFF2-40B4-BE49-F238E27FC236}">
                <a16:creationId xmlns:a16="http://schemas.microsoft.com/office/drawing/2014/main" id="{5A37390B-A5C7-3A1E-5E99-FABC21473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11" y="-3690384"/>
            <a:ext cx="8496979" cy="8496979"/>
          </a:xfrm>
          <a:prstGeom prst="rect">
            <a:avLst/>
          </a:prstGeom>
        </p:spPr>
      </p:pic>
      <p:sp>
        <p:nvSpPr>
          <p:cNvPr id="2" name="Title 1"/>
          <p:cNvSpPr>
            <a:spLocks noGrp="1"/>
          </p:cNvSpPr>
          <p:nvPr>
            <p:ph type="title"/>
          </p:nvPr>
        </p:nvSpPr>
        <p:spPr>
          <a:xfrm>
            <a:off x="3904281" y="373660"/>
            <a:ext cx="4251600" cy="763600"/>
          </a:xfrm>
          <a:noFill/>
        </p:spPr>
        <p:txBody>
          <a:bodyPr>
            <a:normAutofit/>
          </a:bodyPr>
          <a:lstStyle/>
          <a:p>
            <a:pPr algn="ctr"/>
            <a:r>
              <a:rPr lang="en-US" sz="3600" b="1" cap="none" dirty="0">
                <a:solidFill>
                  <a:schemeClr val="tx2"/>
                </a:solidFill>
              </a:rPr>
              <a:t>Leukoplakia</a:t>
            </a:r>
          </a:p>
        </p:txBody>
      </p:sp>
      <p:sp>
        <p:nvSpPr>
          <p:cNvPr id="4" name="Rectangle 3"/>
          <p:cNvSpPr/>
          <p:nvPr/>
        </p:nvSpPr>
        <p:spPr>
          <a:xfrm>
            <a:off x="178012" y="6056240"/>
            <a:ext cx="11835975" cy="397929"/>
          </a:xfrm>
          <a:prstGeom prst="rect">
            <a:avLst/>
          </a:prstGeom>
          <a:solidFill>
            <a:schemeClr val="bg1">
              <a:lumMod val="40000"/>
              <a:lumOff val="60000"/>
            </a:schemeClr>
          </a:solidFill>
          <a:ln>
            <a:noFill/>
          </a:ln>
        </p:spPr>
        <p:txBody>
          <a:bodyPr wrap="square">
            <a:spAutoFit/>
          </a:bodyPr>
          <a:lstStyle/>
          <a:p>
            <a:pPr marL="55563" algn="ctr">
              <a:lnSpc>
                <a:spcPct val="105000"/>
              </a:lnSpc>
              <a:defRPr/>
            </a:pPr>
            <a:r>
              <a:rPr lang="en-US" sz="2000" dirty="0">
                <a:solidFill>
                  <a:srgbClr val="FFFFFF"/>
                </a:solidFill>
                <a:latin typeface="Roboto Condensed" panose="02000000000000000000" pitchFamily="2" charset="0"/>
                <a:ea typeface="Roboto Condensed" panose="02000000000000000000" pitchFamily="2" charset="0"/>
              </a:rPr>
              <a:t>* A precancerous lesion is morphologically altered tissue that is more likely to become cancerous than normal tissue.</a:t>
            </a:r>
            <a:endParaRPr lang="el-GR" sz="2000" dirty="0">
              <a:solidFill>
                <a:srgbClr val="FFFFFF"/>
              </a:solidFill>
              <a:latin typeface="Roboto Condensed" panose="02000000000000000000" pitchFamily="2" charset="0"/>
              <a:ea typeface="Roboto Condensed" panose="02000000000000000000" pitchFamily="2" charset="0"/>
            </a:endParaRPr>
          </a:p>
        </p:txBody>
      </p:sp>
      <p:sp>
        <p:nvSpPr>
          <p:cNvPr id="13" name="Round Diagonal Corner Rectangle 12">
            <a:extLst>
              <a:ext uri="{FF2B5EF4-FFF2-40B4-BE49-F238E27FC236}">
                <a16:creationId xmlns:a16="http://schemas.microsoft.com/office/drawing/2014/main" id="{85C8FEF8-05C0-D1F6-9239-BDCF33D08147}"/>
              </a:ext>
            </a:extLst>
          </p:cNvPr>
          <p:cNvSpPr/>
          <p:nvPr/>
        </p:nvSpPr>
        <p:spPr>
          <a:xfrm>
            <a:off x="191261" y="3987883"/>
            <a:ext cx="2840244" cy="1604521"/>
          </a:xfrm>
          <a:prstGeom prst="round2DiagRect">
            <a:avLst/>
          </a:prstGeom>
          <a:solidFill>
            <a:schemeClr val="bg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chemeClr val="tx2">
                    <a:lumMod val="25000"/>
                  </a:schemeClr>
                </a:solidFill>
                <a:latin typeface="Roboto Condensed" panose="02000000000000000000" pitchFamily="2" charset="0"/>
                <a:ea typeface="Roboto Condensed" panose="02000000000000000000" pitchFamily="2" charset="0"/>
              </a:rPr>
              <a:t>It is the most common type of precancerous lesion* in the mouth (95%)</a:t>
            </a:r>
          </a:p>
        </p:txBody>
      </p:sp>
      <p:sp>
        <p:nvSpPr>
          <p:cNvPr id="14" name="Round Diagonal Corner Rectangle 13">
            <a:extLst>
              <a:ext uri="{FF2B5EF4-FFF2-40B4-BE49-F238E27FC236}">
                <a16:creationId xmlns:a16="http://schemas.microsoft.com/office/drawing/2014/main" id="{9F5921D2-E7D2-01DA-429C-485537D8E557}"/>
              </a:ext>
            </a:extLst>
          </p:cNvPr>
          <p:cNvSpPr/>
          <p:nvPr/>
        </p:nvSpPr>
        <p:spPr>
          <a:xfrm>
            <a:off x="3189838" y="3981888"/>
            <a:ext cx="2840244" cy="1604521"/>
          </a:xfrm>
          <a:prstGeom prst="round2DiagRect">
            <a:avLst/>
          </a:prstGeom>
          <a:solidFill>
            <a:schemeClr val="bg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chemeClr val="tx2">
                    <a:lumMod val="25000"/>
                  </a:schemeClr>
                </a:solidFill>
                <a:latin typeface="Roboto Condensed" panose="02000000000000000000" pitchFamily="2" charset="0"/>
                <a:ea typeface="Roboto Condensed" panose="02000000000000000000" pitchFamily="2" charset="0"/>
              </a:rPr>
              <a:t>High frequency in adults (4%)</a:t>
            </a:r>
          </a:p>
        </p:txBody>
      </p:sp>
      <p:sp>
        <p:nvSpPr>
          <p:cNvPr id="15" name="Round Diagonal Corner Rectangle 14">
            <a:extLst>
              <a:ext uri="{FF2B5EF4-FFF2-40B4-BE49-F238E27FC236}">
                <a16:creationId xmlns:a16="http://schemas.microsoft.com/office/drawing/2014/main" id="{8F2ACB5F-24C2-486F-EB22-729BE3331323}"/>
              </a:ext>
            </a:extLst>
          </p:cNvPr>
          <p:cNvSpPr/>
          <p:nvPr/>
        </p:nvSpPr>
        <p:spPr>
          <a:xfrm>
            <a:off x="6188415" y="3986914"/>
            <a:ext cx="2840244" cy="1604521"/>
          </a:xfrm>
          <a:prstGeom prst="round2DiagRect">
            <a:avLst/>
          </a:prstGeom>
          <a:solidFill>
            <a:schemeClr val="bg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chemeClr val="tx2">
                    <a:lumMod val="25000"/>
                  </a:schemeClr>
                </a:solidFill>
                <a:latin typeface="Roboto Condensed" panose="02000000000000000000" pitchFamily="2" charset="0"/>
                <a:ea typeface="Roboto Condensed" panose="02000000000000000000" pitchFamily="2" charset="0"/>
              </a:rPr>
              <a:t>90% of patients are smokers</a:t>
            </a:r>
          </a:p>
        </p:txBody>
      </p:sp>
      <p:sp>
        <p:nvSpPr>
          <p:cNvPr id="16" name="Round Diagonal Corner Rectangle 15">
            <a:extLst>
              <a:ext uri="{FF2B5EF4-FFF2-40B4-BE49-F238E27FC236}">
                <a16:creationId xmlns:a16="http://schemas.microsoft.com/office/drawing/2014/main" id="{900C9468-1EF3-459A-D916-3D5F2CE95A8E}"/>
              </a:ext>
            </a:extLst>
          </p:cNvPr>
          <p:cNvSpPr/>
          <p:nvPr/>
        </p:nvSpPr>
        <p:spPr>
          <a:xfrm>
            <a:off x="9186992" y="3972626"/>
            <a:ext cx="2840244" cy="1604521"/>
          </a:xfrm>
          <a:prstGeom prst="round2DiagRect">
            <a:avLst/>
          </a:prstGeom>
          <a:solidFill>
            <a:schemeClr val="bg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chemeClr val="tx2">
                    <a:lumMod val="25000"/>
                  </a:schemeClr>
                </a:solidFill>
                <a:latin typeface="Roboto Condensed" panose="02000000000000000000" pitchFamily="2" charset="0"/>
                <a:ea typeface="Roboto Condensed" panose="02000000000000000000" pitchFamily="2" charset="0"/>
              </a:rPr>
              <a:t>5-6% of these cases develop into cancer</a:t>
            </a:r>
          </a:p>
        </p:txBody>
      </p:sp>
      <p:pic>
        <p:nvPicPr>
          <p:cNvPr id="17" name="Picture 16" descr="Logo&#10;&#10;Description automatically generated">
            <a:extLst>
              <a:ext uri="{FF2B5EF4-FFF2-40B4-BE49-F238E27FC236}">
                <a16:creationId xmlns:a16="http://schemas.microsoft.com/office/drawing/2014/main" id="{E9365AD9-1A1B-FA24-0F49-DDF333642D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4769" y="995006"/>
            <a:ext cx="1950625" cy="1950625"/>
          </a:xfrm>
          <a:prstGeom prst="rect">
            <a:avLst/>
          </a:prstGeom>
        </p:spPr>
      </p:pic>
    </p:spTree>
    <p:extLst>
      <p:ext uri="{BB962C8B-B14F-4D97-AF65-F5344CB8AC3E}">
        <p14:creationId xmlns:p14="http://schemas.microsoft.com/office/powerpoint/2010/main" val="1246767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pic>
        <p:nvPicPr>
          <p:cNvPr id="37893" name="Picture 2" descr="C:\Users\eleana\Pictures\My pts premalign + malignant\ilias leukoplakia from stickt occlusion (3).jpg"/>
          <p:cNvPicPr>
            <a:picLocks noChangeAspect="1" noChangeArrowheads="1"/>
          </p:cNvPicPr>
          <p:nvPr/>
        </p:nvPicPr>
        <p:blipFill>
          <a:blip r:embed="rId3"/>
          <a:srcRect/>
          <a:stretch>
            <a:fillRect/>
          </a:stretch>
        </p:blipFill>
        <p:spPr bwMode="auto">
          <a:xfrm>
            <a:off x="5874876" y="70426"/>
            <a:ext cx="3157293" cy="2078383"/>
          </a:xfrm>
          <a:prstGeom prst="rect">
            <a:avLst/>
          </a:prstGeom>
        </p:spPr>
      </p:pic>
      <p:pic>
        <p:nvPicPr>
          <p:cNvPr id="10" name="Picture 5" descr="E:\DSCN5060.JPG"/>
          <p:cNvPicPr>
            <a:picLocks noChangeAspect="1" noChangeArrowheads="1"/>
          </p:cNvPicPr>
          <p:nvPr/>
        </p:nvPicPr>
        <p:blipFill>
          <a:blip r:embed="rId4" cstate="print"/>
          <a:srcRect/>
          <a:stretch>
            <a:fillRect/>
          </a:stretch>
        </p:blipFill>
        <p:spPr bwMode="auto">
          <a:xfrm>
            <a:off x="9177702" y="70425"/>
            <a:ext cx="3103717" cy="2078383"/>
          </a:xfrm>
          <a:prstGeom prst="rect">
            <a:avLst/>
          </a:prstGeom>
        </p:spPr>
      </p:pic>
      <p:sp>
        <p:nvSpPr>
          <p:cNvPr id="2" name="Title 1"/>
          <p:cNvSpPr>
            <a:spLocks noGrp="1"/>
          </p:cNvSpPr>
          <p:nvPr>
            <p:ph type="ctrTitle"/>
          </p:nvPr>
        </p:nvSpPr>
        <p:spPr>
          <a:xfrm flipH="1">
            <a:off x="-391811" y="3071267"/>
            <a:ext cx="6970050" cy="903600"/>
          </a:xfrm>
        </p:spPr>
        <p:txBody>
          <a:bodyPr vert="horz" lIns="91440" tIns="45720" rIns="91440" bIns="45720" rtlCol="0" anchor="ctr">
            <a:normAutofit fontScale="90000"/>
          </a:bodyPr>
          <a:lstStyle/>
          <a:p>
            <a:pPr algn="ctr">
              <a:defRPr/>
            </a:pPr>
            <a:r>
              <a:rPr lang="en-US" b="1" kern="1200" cap="none" dirty="0">
                <a:latin typeface="Roboto Condensed" panose="02000000000000000000" pitchFamily="2" charset="0"/>
                <a:ea typeface="Roboto Condensed" panose="02000000000000000000" pitchFamily="2" charset="0"/>
                <a:cs typeface="Roboto" panose="02000000000000000000" pitchFamily="2" charset="0"/>
              </a:rPr>
              <a:t>LEUKOPLAKIA </a:t>
            </a:r>
            <a:br>
              <a:rPr lang="en-US" b="1" kern="1200" cap="none" dirty="0">
                <a:latin typeface="Roboto Condensed" panose="02000000000000000000" pitchFamily="2" charset="0"/>
                <a:ea typeface="Roboto Condensed" panose="02000000000000000000" pitchFamily="2" charset="0"/>
                <a:cs typeface="Roboto" panose="02000000000000000000" pitchFamily="2" charset="0"/>
              </a:rPr>
            </a:br>
            <a:r>
              <a:rPr lang="en-US" b="1" kern="1200" cap="none" dirty="0">
                <a:latin typeface="Roboto Condensed" panose="02000000000000000000" pitchFamily="2" charset="0"/>
                <a:ea typeface="Roboto Condensed" panose="02000000000000000000" pitchFamily="2" charset="0"/>
                <a:cs typeface="Roboto" panose="02000000000000000000" pitchFamily="2" charset="0"/>
              </a:rPr>
              <a:t>(PRECANCEROUS LESIONS)</a:t>
            </a:r>
          </a:p>
        </p:txBody>
      </p:sp>
      <p:pic>
        <p:nvPicPr>
          <p:cNvPr id="37891" name="Picture 5" descr="C:\Users\eleana\Pictures\My pts premalign + malignant\IMG_0197.jpg"/>
          <p:cNvPicPr>
            <a:picLocks noGrp="1" noChangeAspect="1" noChangeArrowheads="1"/>
          </p:cNvPicPr>
          <p:nvPr>
            <p:ph idx="4294967295"/>
          </p:nvPr>
        </p:nvPicPr>
        <p:blipFill>
          <a:blip r:embed="rId5"/>
          <a:srcRect/>
          <a:stretch>
            <a:fillRect/>
          </a:stretch>
        </p:blipFill>
        <p:spPr>
          <a:xfrm>
            <a:off x="5874876" y="2293391"/>
            <a:ext cx="1877723" cy="1465644"/>
          </a:xfrm>
          <a:prstGeom prst="rect">
            <a:avLst/>
          </a:prstGeom>
        </p:spPr>
      </p:pic>
      <p:pic>
        <p:nvPicPr>
          <p:cNvPr id="37894" name="Picture 8" descr="C:\Users\eleana\Pictures\My pts premalign + malignant\pialoglou leuko-erythroplakia floor mouth (2).JPG"/>
          <p:cNvPicPr>
            <a:picLocks noChangeAspect="1" noChangeArrowheads="1"/>
          </p:cNvPicPr>
          <p:nvPr/>
        </p:nvPicPr>
        <p:blipFill>
          <a:blip r:embed="rId6"/>
          <a:srcRect/>
          <a:stretch>
            <a:fillRect/>
          </a:stretch>
        </p:blipFill>
        <p:spPr bwMode="auto">
          <a:xfrm>
            <a:off x="5874876" y="3903617"/>
            <a:ext cx="1877011" cy="1350488"/>
          </a:xfrm>
          <a:prstGeom prst="rect">
            <a:avLst/>
          </a:prstGeom>
        </p:spPr>
      </p:pic>
      <p:pic>
        <p:nvPicPr>
          <p:cNvPr id="37892" name="Picture 9" descr="C:\Users\eleana\Pictures\My pts premalign + malignant\Vaidaki leukoplakia floor (2).JPG"/>
          <p:cNvPicPr>
            <a:picLocks noChangeAspect="1" noChangeArrowheads="1"/>
          </p:cNvPicPr>
          <p:nvPr/>
        </p:nvPicPr>
        <p:blipFill>
          <a:blip r:embed="rId7"/>
          <a:srcRect/>
          <a:stretch>
            <a:fillRect/>
          </a:stretch>
        </p:blipFill>
        <p:spPr bwMode="auto">
          <a:xfrm>
            <a:off x="7910839" y="2278574"/>
            <a:ext cx="4385848" cy="2975531"/>
          </a:xfrm>
          <a:prstGeom prst="rect">
            <a:avLst/>
          </a:prstGeom>
        </p:spPr>
      </p:pic>
      <p:pic>
        <p:nvPicPr>
          <p:cNvPr id="8" name="Picture 3" descr="E:\DSCN5062.JPG"/>
          <p:cNvPicPr>
            <a:picLocks noChangeAspect="1" noChangeArrowheads="1"/>
          </p:cNvPicPr>
          <p:nvPr/>
        </p:nvPicPr>
        <p:blipFill>
          <a:blip r:embed="rId8" cstate="print"/>
          <a:srcRect/>
          <a:stretch>
            <a:fillRect/>
          </a:stretch>
        </p:blipFill>
        <p:spPr bwMode="auto">
          <a:xfrm>
            <a:off x="5874876" y="5398686"/>
            <a:ext cx="2069145" cy="1357877"/>
          </a:xfrm>
          <a:prstGeom prst="rect">
            <a:avLst/>
          </a:prstGeom>
        </p:spPr>
      </p:pic>
      <p:pic>
        <p:nvPicPr>
          <p:cNvPr id="37895" name="Picture 2" descr="C:\Users\eleana\Desktop\ESPA PICTURES final\Εικ. 8 Ερυθροπλακία υπερώας και  Λευκοπλακία παρειάς.jpg"/>
          <p:cNvPicPr>
            <a:picLocks noChangeAspect="1" noChangeArrowheads="1"/>
          </p:cNvPicPr>
          <p:nvPr/>
        </p:nvPicPr>
        <p:blipFill>
          <a:blip r:embed="rId9"/>
          <a:srcRect/>
          <a:stretch>
            <a:fillRect/>
          </a:stretch>
        </p:blipFill>
        <p:spPr bwMode="auto">
          <a:xfrm>
            <a:off x="8053791" y="5398686"/>
            <a:ext cx="2080229" cy="1357876"/>
          </a:xfrm>
          <a:prstGeom prst="rect">
            <a:avLst/>
          </a:prstGeom>
        </p:spPr>
      </p:pic>
      <p:pic>
        <p:nvPicPr>
          <p:cNvPr id="9" name="Picture 6" descr="E:\DSCN5061.JPG"/>
          <p:cNvPicPr>
            <a:picLocks noChangeAspect="1" noChangeArrowheads="1"/>
          </p:cNvPicPr>
          <p:nvPr/>
        </p:nvPicPr>
        <p:blipFill>
          <a:blip r:embed="rId10" cstate="print"/>
          <a:srcRect/>
          <a:stretch>
            <a:fillRect/>
          </a:stretch>
        </p:blipFill>
        <p:spPr bwMode="auto">
          <a:xfrm>
            <a:off x="10260796" y="5398686"/>
            <a:ext cx="2035891" cy="1357876"/>
          </a:xfrm>
          <a:prstGeom prst="rect">
            <a:avLst/>
          </a:prstGeom>
        </p:spPr>
      </p:pic>
    </p:spTree>
    <p:extLst>
      <p:ext uri="{BB962C8B-B14F-4D97-AF65-F5344CB8AC3E}">
        <p14:creationId xmlns:p14="http://schemas.microsoft.com/office/powerpoint/2010/main" val="1259199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pic>
        <p:nvPicPr>
          <p:cNvPr id="40962" name="Picture 3" descr="E:\DSCN5063.JPG"/>
          <p:cNvPicPr>
            <a:picLocks noChangeAspect="1" noChangeArrowheads="1"/>
          </p:cNvPicPr>
          <p:nvPr/>
        </p:nvPicPr>
        <p:blipFill>
          <a:blip r:embed="rId3">
            <a:lum bright="20000"/>
          </a:blip>
          <a:srcRect/>
          <a:stretch>
            <a:fillRect/>
          </a:stretch>
        </p:blipFill>
        <p:spPr bwMode="auto">
          <a:xfrm>
            <a:off x="240549" y="2231455"/>
            <a:ext cx="5591227" cy="377960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4982" name="Text Box 6"/>
          <p:cNvSpPr txBox="1">
            <a:spLocks noChangeArrowheads="1"/>
          </p:cNvSpPr>
          <p:nvPr/>
        </p:nvSpPr>
        <p:spPr bwMode="auto">
          <a:xfrm>
            <a:off x="832086" y="756893"/>
            <a:ext cx="4408155" cy="461665"/>
          </a:xfrm>
          <a:prstGeom prst="rect">
            <a:avLst/>
          </a:prstGeom>
          <a:noFill/>
          <a:ln w="9525">
            <a:noFill/>
            <a:miter lim="800000"/>
            <a:headEnd/>
            <a:tailEnd/>
          </a:ln>
          <a:effectLst/>
        </p:spPr>
        <p:txBody>
          <a:bodyPr wrap="square">
            <a:spAutoFit/>
          </a:bodyPr>
          <a:lstStyle/>
          <a:p>
            <a:pPr algn="ctr">
              <a:spcBef>
                <a:spcPct val="50000"/>
              </a:spcBef>
              <a:defRPr/>
            </a:pPr>
            <a:r>
              <a:rPr lang="en-US" sz="2400" dirty="0">
                <a:solidFill>
                  <a:srgbClr val="FFFFFF"/>
                </a:solidFill>
                <a:latin typeface="Roboto Condensed" panose="02000000000000000000" pitchFamily="2" charset="0"/>
                <a:ea typeface="Roboto Condensed" panose="02000000000000000000" pitchFamily="2" charset="0"/>
                <a:cs typeface="Roboto" panose="02000000000000000000" pitchFamily="2" charset="0"/>
              </a:rPr>
              <a:t>A heavy smoker's leukoplakia</a:t>
            </a:r>
            <a:endParaRPr lang="el-GR" sz="2400" dirty="0">
              <a:solidFill>
                <a:srgbClr val="FFFFFF"/>
              </a:solidFill>
              <a:latin typeface="Roboto Condensed" panose="02000000000000000000" pitchFamily="2" charset="0"/>
              <a:ea typeface="Roboto Condensed" panose="02000000000000000000" pitchFamily="2" charset="0"/>
              <a:cs typeface="Roboto" panose="02000000000000000000" pitchFamily="2" charset="0"/>
            </a:endParaRPr>
          </a:p>
        </p:txBody>
      </p:sp>
      <p:pic>
        <p:nvPicPr>
          <p:cNvPr id="40964" name="Picture 7" descr="E:\DSCN5064.JPG"/>
          <p:cNvPicPr>
            <a:picLocks noChangeAspect="1" noChangeArrowheads="1"/>
          </p:cNvPicPr>
          <p:nvPr/>
        </p:nvPicPr>
        <p:blipFill>
          <a:blip r:embed="rId4">
            <a:lum bright="20000"/>
          </a:blip>
          <a:srcRect/>
          <a:stretch>
            <a:fillRect/>
          </a:stretch>
        </p:blipFill>
        <p:spPr bwMode="auto">
          <a:xfrm>
            <a:off x="6430110" y="2231455"/>
            <a:ext cx="5565224" cy="377960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4984" name="Text Box 8"/>
          <p:cNvSpPr txBox="1">
            <a:spLocks noChangeArrowheads="1"/>
          </p:cNvSpPr>
          <p:nvPr/>
        </p:nvSpPr>
        <p:spPr bwMode="auto">
          <a:xfrm>
            <a:off x="6888281" y="618394"/>
            <a:ext cx="4648200" cy="830997"/>
          </a:xfrm>
          <a:prstGeom prst="rect">
            <a:avLst/>
          </a:prstGeom>
          <a:noFill/>
          <a:ln w="9525">
            <a:noFill/>
            <a:miter lim="800000"/>
            <a:headEnd/>
            <a:tailEnd/>
          </a:ln>
          <a:effectLst/>
        </p:spPr>
        <p:txBody>
          <a:bodyPr>
            <a:spAutoFit/>
          </a:bodyPr>
          <a:lstStyle/>
          <a:p>
            <a:pPr algn="ctr">
              <a:spcBef>
                <a:spcPct val="50000"/>
              </a:spcBef>
              <a:defRPr/>
            </a:pPr>
            <a:r>
              <a:rPr lang="en-US" sz="2400" dirty="0">
                <a:solidFill>
                  <a:srgbClr val="FFFFFF"/>
                </a:solidFill>
                <a:latin typeface="Roboto Condensed" panose="02000000000000000000" pitchFamily="2" charset="0"/>
                <a:ea typeface="Roboto Condensed" panose="02000000000000000000" pitchFamily="2" charset="0"/>
              </a:rPr>
              <a:t>Complete remission of the lesion 2 months after smoking cessation</a:t>
            </a:r>
            <a:endParaRPr lang="el-GR" sz="2400" dirty="0">
              <a:solidFill>
                <a:srgbClr val="FFFFFF"/>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38605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56002" name="Rectangle 1026"/>
          <p:cNvSpPr>
            <a:spLocks noGrp="1" noChangeArrowheads="1"/>
          </p:cNvSpPr>
          <p:nvPr>
            <p:ph type="ctrTitle"/>
          </p:nvPr>
        </p:nvSpPr>
        <p:spPr>
          <a:xfrm flipH="1">
            <a:off x="2506960" y="2131600"/>
            <a:ext cx="7178080" cy="2594800"/>
          </a:xfrm>
        </p:spPr>
        <p:txBody>
          <a:bodyPr vert="horz" lIns="91440" tIns="45720" rIns="91440" bIns="45720" rtlCol="0" anchor="b" anchorCtr="1">
            <a:normAutofit fontScale="90000"/>
          </a:bodyPr>
          <a:lstStyle/>
          <a:p>
            <a:pPr algn="ctr">
              <a:defRPr/>
            </a:pPr>
            <a:r>
              <a:rPr lang="en-US" sz="7500" kern="1200" dirty="0">
                <a:solidFill>
                  <a:schemeClr val="tx2"/>
                </a:solidFill>
                <a:latin typeface="Roboto Condensed" panose="02000000000000000000" pitchFamily="2" charset="0"/>
                <a:ea typeface="Roboto Condensed" panose="02000000000000000000" pitchFamily="2" charset="0"/>
                <a:cs typeface="Roboto" panose="02000000000000000000" pitchFamily="2" charset="0"/>
              </a:rPr>
              <a:t>ORAL CANCER </a:t>
            </a:r>
            <a:br>
              <a:rPr lang="en-US" sz="7500" kern="1200" dirty="0">
                <a:solidFill>
                  <a:schemeClr val="tx2"/>
                </a:solidFill>
                <a:latin typeface="Roboto Condensed" panose="02000000000000000000" pitchFamily="2" charset="0"/>
                <a:ea typeface="Roboto Condensed" panose="02000000000000000000" pitchFamily="2" charset="0"/>
                <a:cs typeface="Roboto" panose="02000000000000000000" pitchFamily="2" charset="0"/>
              </a:rPr>
            </a:br>
            <a:r>
              <a:rPr lang="en-US" sz="7500" kern="1200" dirty="0">
                <a:solidFill>
                  <a:schemeClr val="tx2"/>
                </a:solidFill>
                <a:latin typeface="Roboto Condensed" panose="02000000000000000000" pitchFamily="2" charset="0"/>
                <a:ea typeface="Roboto Condensed" panose="02000000000000000000" pitchFamily="2" charset="0"/>
                <a:cs typeface="Roboto" panose="02000000000000000000" pitchFamily="2" charset="0"/>
              </a:rPr>
              <a:t>AND </a:t>
            </a:r>
            <a:br>
              <a:rPr lang="en-US" sz="7500" kern="1200" dirty="0">
                <a:solidFill>
                  <a:schemeClr val="tx2"/>
                </a:solidFill>
                <a:latin typeface="Roboto Condensed" panose="02000000000000000000" pitchFamily="2" charset="0"/>
                <a:ea typeface="Roboto Condensed" panose="02000000000000000000" pitchFamily="2" charset="0"/>
                <a:cs typeface="Roboto" panose="02000000000000000000" pitchFamily="2" charset="0"/>
              </a:rPr>
            </a:br>
            <a:r>
              <a:rPr lang="en-US" sz="7500" kern="1200" dirty="0">
                <a:solidFill>
                  <a:schemeClr val="tx2"/>
                </a:solidFill>
                <a:latin typeface="Roboto Condensed" panose="02000000000000000000" pitchFamily="2" charset="0"/>
                <a:ea typeface="Roboto Condensed" panose="02000000000000000000" pitchFamily="2" charset="0"/>
                <a:cs typeface="Roboto" panose="02000000000000000000" pitchFamily="2" charset="0"/>
              </a:rPr>
              <a:t>SMOKING</a:t>
            </a:r>
          </a:p>
        </p:txBody>
      </p:sp>
      <p:pic>
        <p:nvPicPr>
          <p:cNvPr id="10" name="Picture 9" descr="Logo&#10;&#10;Description automatically generated">
            <a:extLst>
              <a:ext uri="{FF2B5EF4-FFF2-40B4-BE49-F238E27FC236}">
                <a16:creationId xmlns:a16="http://schemas.microsoft.com/office/drawing/2014/main" id="{A2008F41-4C9D-69F4-EFDD-17C9608B55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Tree>
    <p:extLst>
      <p:ext uri="{BB962C8B-B14F-4D97-AF65-F5344CB8AC3E}">
        <p14:creationId xmlns:p14="http://schemas.microsoft.com/office/powerpoint/2010/main" val="1640882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alphaModFix amt="50000"/>
          </a:blip>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3D27D7-9BAD-4927-5D9C-2606DBBA48D3}"/>
              </a:ext>
            </a:extLst>
          </p:cNvPr>
          <p:cNvSpPr>
            <a:spLocks noGrp="1"/>
          </p:cNvSpPr>
          <p:nvPr>
            <p:ph type="ctrTitle" idx="2"/>
          </p:nvPr>
        </p:nvSpPr>
        <p:spPr>
          <a:xfrm>
            <a:off x="1673475" y="3759914"/>
            <a:ext cx="8845050" cy="2584784"/>
          </a:xfrm>
        </p:spPr>
        <p:txBody>
          <a:bodyPr/>
          <a:lstStyle/>
          <a:p>
            <a:r>
              <a:rPr lang="en-RS" sz="4400" dirty="0"/>
              <a:t>Oral Cancer </a:t>
            </a:r>
            <a:r>
              <a:rPr lang="en-RS" sz="4400" i="1" dirty="0">
                <a:solidFill>
                  <a:srgbClr val="C00000"/>
                </a:solidFill>
              </a:rPr>
              <a:t>KILLS</a:t>
            </a:r>
            <a:r>
              <a:rPr lang="en-RS" sz="4400" dirty="0"/>
              <a:t> </a:t>
            </a:r>
            <a:r>
              <a:rPr lang="en-RS" sz="4400" dirty="0">
                <a:solidFill>
                  <a:schemeClr val="bg1">
                    <a:lumMod val="60000"/>
                    <a:lumOff val="40000"/>
                  </a:schemeClr>
                </a:solidFill>
              </a:rPr>
              <a:t>as many </a:t>
            </a:r>
            <a:br>
              <a:rPr lang="en-RS" sz="4400" dirty="0">
                <a:solidFill>
                  <a:schemeClr val="bg1">
                    <a:lumMod val="60000"/>
                    <a:lumOff val="40000"/>
                  </a:schemeClr>
                </a:solidFill>
              </a:rPr>
            </a:br>
            <a:r>
              <a:rPr lang="en-RS" sz="4400" dirty="0">
                <a:solidFill>
                  <a:schemeClr val="bg1">
                    <a:lumMod val="60000"/>
                    <a:lumOff val="40000"/>
                  </a:schemeClr>
                </a:solidFill>
              </a:rPr>
              <a:t>people as </a:t>
            </a:r>
            <a:r>
              <a:rPr lang="en-RS" sz="4400" dirty="0"/>
              <a:t>melanoma, </a:t>
            </a:r>
            <a:r>
              <a:rPr lang="en-RS" sz="4400" dirty="0">
                <a:solidFill>
                  <a:schemeClr val="bg1">
                    <a:lumMod val="60000"/>
                    <a:lumOff val="40000"/>
                  </a:schemeClr>
                </a:solidFill>
              </a:rPr>
              <a:t>and is now </a:t>
            </a:r>
            <a:br>
              <a:rPr lang="en-RS" sz="4400" dirty="0">
                <a:solidFill>
                  <a:schemeClr val="bg1">
                    <a:lumMod val="60000"/>
                    <a:lumOff val="40000"/>
                  </a:schemeClr>
                </a:solidFill>
              </a:rPr>
            </a:br>
            <a:r>
              <a:rPr lang="en-RS" sz="4400" dirty="0">
                <a:solidFill>
                  <a:srgbClr val="00B050"/>
                </a:solidFill>
              </a:rPr>
              <a:t>more common </a:t>
            </a:r>
            <a:r>
              <a:rPr lang="en-RS" sz="4400" dirty="0">
                <a:solidFill>
                  <a:schemeClr val="bg1">
                    <a:lumMod val="60000"/>
                    <a:lumOff val="40000"/>
                  </a:schemeClr>
                </a:solidFill>
              </a:rPr>
              <a:t>than </a:t>
            </a:r>
            <a:r>
              <a:rPr lang="en-RS" sz="4400" dirty="0">
                <a:solidFill>
                  <a:srgbClr val="00B0F0"/>
                </a:solidFill>
              </a:rPr>
              <a:t>leukemia</a:t>
            </a:r>
            <a:r>
              <a:rPr lang="en-RS" sz="4400" dirty="0">
                <a:solidFill>
                  <a:schemeClr val="bg1">
                    <a:lumMod val="60000"/>
                    <a:lumOff val="40000"/>
                  </a:schemeClr>
                </a:solidFill>
              </a:rPr>
              <a:t>.</a:t>
            </a:r>
          </a:p>
        </p:txBody>
      </p:sp>
      <p:pic>
        <p:nvPicPr>
          <p:cNvPr id="10" name="Picture 9" descr="A picture containing icon&#10;&#10;Description automatically generated">
            <a:extLst>
              <a:ext uri="{FF2B5EF4-FFF2-40B4-BE49-F238E27FC236}">
                <a16:creationId xmlns:a16="http://schemas.microsoft.com/office/drawing/2014/main" id="{6E86299B-E4AD-04B1-BF3C-12950E156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511" y="-3690384"/>
            <a:ext cx="8496979" cy="8496979"/>
          </a:xfrm>
          <a:prstGeom prst="rect">
            <a:avLst/>
          </a:prstGeom>
        </p:spPr>
      </p:pic>
      <p:pic>
        <p:nvPicPr>
          <p:cNvPr id="11" name="Picture 10" descr="Logo&#10;&#10;Description automatically generated">
            <a:extLst>
              <a:ext uri="{FF2B5EF4-FFF2-40B4-BE49-F238E27FC236}">
                <a16:creationId xmlns:a16="http://schemas.microsoft.com/office/drawing/2014/main" id="{D60FAD97-76C0-EEE5-B91F-B75ABA8737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0688" y="995006"/>
            <a:ext cx="1950625" cy="1950625"/>
          </a:xfrm>
          <a:prstGeom prst="rect">
            <a:avLst/>
          </a:prstGeom>
        </p:spPr>
      </p:pic>
    </p:spTree>
    <p:extLst>
      <p:ext uri="{BB962C8B-B14F-4D97-AF65-F5344CB8AC3E}">
        <p14:creationId xmlns:p14="http://schemas.microsoft.com/office/powerpoint/2010/main" val="2855552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5122" name="Title 1"/>
          <p:cNvSpPr>
            <a:spLocks noGrp="1"/>
          </p:cNvSpPr>
          <p:nvPr>
            <p:ph type="ctrTitle"/>
          </p:nvPr>
        </p:nvSpPr>
        <p:spPr>
          <a:xfrm flipH="1">
            <a:off x="4040999" y="244332"/>
            <a:ext cx="4046800" cy="903600"/>
          </a:xfrm>
        </p:spPr>
        <p:txBody>
          <a:bodyPr>
            <a:noAutofit/>
          </a:bodyPr>
          <a:lstStyle/>
          <a:p>
            <a:r>
              <a:rPr lang="en-US" sz="3600" b="1" cap="none" dirty="0">
                <a:latin typeface="Roboto Condensed" panose="02000000000000000000" pitchFamily="2" charset="0"/>
                <a:ea typeface="Roboto Condensed" panose="02000000000000000000" pitchFamily="2" charset="0"/>
                <a:cs typeface="Roboto" panose="02000000000000000000" pitchFamily="2" charset="0"/>
              </a:rPr>
              <a:t>Oral cancer Epidemiology</a:t>
            </a:r>
            <a:endParaRPr lang="el-GR" sz="3600" b="1" cap="none" dirty="0">
              <a:latin typeface="Roboto Condensed" panose="02000000000000000000" pitchFamily="2" charset="0"/>
              <a:ea typeface="Roboto Condensed" panose="02000000000000000000" pitchFamily="2" charset="0"/>
              <a:cs typeface="Roboto" panose="02000000000000000000" pitchFamily="2" charset="0"/>
            </a:endParaRPr>
          </a:p>
        </p:txBody>
      </p:sp>
      <p:graphicFrame>
        <p:nvGraphicFramePr>
          <p:cNvPr id="5124" name="Content Placeholder 2">
            <a:extLst>
              <a:ext uri="{FF2B5EF4-FFF2-40B4-BE49-F238E27FC236}">
                <a16:creationId xmlns:a16="http://schemas.microsoft.com/office/drawing/2014/main" id="{021070E5-111D-4421-AC46-FEFFB87A97D3}"/>
              </a:ext>
            </a:extLst>
          </p:cNvPr>
          <p:cNvGraphicFramePr>
            <a:graphicFrameLocks noGrp="1"/>
          </p:cNvGraphicFramePr>
          <p:nvPr>
            <p:ph idx="4294967295"/>
            <p:extLst>
              <p:ext uri="{D42A27DB-BD31-4B8C-83A1-F6EECF244321}">
                <p14:modId xmlns:p14="http://schemas.microsoft.com/office/powerpoint/2010/main" val="1307522924"/>
              </p:ext>
            </p:extLst>
          </p:nvPr>
        </p:nvGraphicFramePr>
        <p:xfrm>
          <a:off x="895499" y="1773328"/>
          <a:ext cx="10337800" cy="46529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8524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25814-155E-1A3C-E0ED-3F31C7509A07}"/>
              </a:ext>
            </a:extLst>
          </p:cNvPr>
          <p:cNvSpPr/>
          <p:nvPr/>
        </p:nvSpPr>
        <p:spPr>
          <a:xfrm>
            <a:off x="-214313" y="-300037"/>
            <a:ext cx="12815888" cy="53292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4" name="Title 3">
            <a:extLst>
              <a:ext uri="{FF2B5EF4-FFF2-40B4-BE49-F238E27FC236}">
                <a16:creationId xmlns:a16="http://schemas.microsoft.com/office/drawing/2014/main" id="{036138B6-D983-AC0A-9749-A89B10466410}"/>
              </a:ext>
            </a:extLst>
          </p:cNvPr>
          <p:cNvSpPr>
            <a:spLocks noGrp="1"/>
          </p:cNvSpPr>
          <p:nvPr>
            <p:ph type="ctrTitle"/>
          </p:nvPr>
        </p:nvSpPr>
        <p:spPr>
          <a:xfrm flipH="1">
            <a:off x="3979600" y="3147774"/>
            <a:ext cx="4046800" cy="903600"/>
          </a:xfrm>
        </p:spPr>
        <p:txBody>
          <a:bodyPr/>
          <a:lstStyle/>
          <a:p>
            <a:endParaRPr lang="en-RS"/>
          </a:p>
        </p:txBody>
      </p:sp>
      <p:sp>
        <p:nvSpPr>
          <p:cNvPr id="6" name="Subtitle 5">
            <a:extLst>
              <a:ext uri="{FF2B5EF4-FFF2-40B4-BE49-F238E27FC236}">
                <a16:creationId xmlns:a16="http://schemas.microsoft.com/office/drawing/2014/main" id="{B5CA4431-34D5-DC1B-7CB5-58DD8EB144E8}"/>
              </a:ext>
            </a:extLst>
          </p:cNvPr>
          <p:cNvSpPr>
            <a:spLocks noGrp="1"/>
          </p:cNvSpPr>
          <p:nvPr>
            <p:ph type="subTitle" idx="1"/>
          </p:nvPr>
        </p:nvSpPr>
        <p:spPr>
          <a:xfrm flipH="1">
            <a:off x="3035599" y="1456574"/>
            <a:ext cx="6057600" cy="1691200"/>
          </a:xfrm>
        </p:spPr>
        <p:txBody>
          <a:bodyPr/>
          <a:lstStyle/>
          <a:p>
            <a:endParaRPr lang="en-RS"/>
          </a:p>
        </p:txBody>
      </p:sp>
      <p:graphicFrame>
        <p:nvGraphicFramePr>
          <p:cNvPr id="5" name="Content Placeholder 2">
            <a:extLst>
              <a:ext uri="{FF2B5EF4-FFF2-40B4-BE49-F238E27FC236}">
                <a16:creationId xmlns:a16="http://schemas.microsoft.com/office/drawing/2014/main" id="{74E7F462-A7E5-445E-B3C1-06348B42D7FE}"/>
              </a:ext>
            </a:extLst>
          </p:cNvPr>
          <p:cNvGraphicFramePr>
            <a:graphicFrameLocks noGrp="1"/>
          </p:cNvGraphicFramePr>
          <p:nvPr>
            <p:ph idx="4294967295"/>
            <p:extLst>
              <p:ext uri="{D42A27DB-BD31-4B8C-83A1-F6EECF244321}">
                <p14:modId xmlns:p14="http://schemas.microsoft.com/office/powerpoint/2010/main" val="1585238614"/>
              </p:ext>
            </p:extLst>
          </p:nvPr>
        </p:nvGraphicFramePr>
        <p:xfrm>
          <a:off x="739775" y="45950"/>
          <a:ext cx="10712450" cy="5106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 close-up of a pencil&#10;&#10;Description automatically generated with medium confidence">
            <a:extLst>
              <a:ext uri="{FF2B5EF4-FFF2-40B4-BE49-F238E27FC236}">
                <a16:creationId xmlns:a16="http://schemas.microsoft.com/office/drawing/2014/main" id="{6AF6B6F5-5C21-4ABA-90CC-1D311DC48225}"/>
              </a:ext>
            </a:extLst>
          </p:cNvPr>
          <p:cNvPicPr>
            <a:picLocks noChangeAspect="1"/>
          </p:cNvPicPr>
          <p:nvPr/>
        </p:nvPicPr>
        <p:blipFill rotWithShape="1">
          <a:blip r:embed="rId7"/>
          <a:srcRect l="23044" t="17358" r="15334" b="36749"/>
          <a:stretch/>
        </p:blipFill>
        <p:spPr>
          <a:xfrm>
            <a:off x="805369" y="1838103"/>
            <a:ext cx="2029984" cy="992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Close-up of a person's mouth&#10;&#10;Description automatically generated with medium confidence">
            <a:extLst>
              <a:ext uri="{FF2B5EF4-FFF2-40B4-BE49-F238E27FC236}">
                <a16:creationId xmlns:a16="http://schemas.microsoft.com/office/drawing/2014/main" id="{AF632E3B-1C29-4537-B98A-DA33CD3A3BB7}"/>
              </a:ext>
            </a:extLst>
          </p:cNvPr>
          <p:cNvPicPr>
            <a:picLocks noChangeAspect="1"/>
          </p:cNvPicPr>
          <p:nvPr/>
        </p:nvPicPr>
        <p:blipFill rotWithShape="1">
          <a:blip r:embed="rId8"/>
          <a:srcRect b="10825"/>
          <a:stretch/>
        </p:blipFill>
        <p:spPr>
          <a:xfrm>
            <a:off x="3687980" y="2274254"/>
            <a:ext cx="1845542" cy="992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A picture containing text, silhouette&#10;&#10;Description automatically generated">
            <a:extLst>
              <a:ext uri="{FF2B5EF4-FFF2-40B4-BE49-F238E27FC236}">
                <a16:creationId xmlns:a16="http://schemas.microsoft.com/office/drawing/2014/main" id="{7CFC7136-AB53-472A-AF22-8752E62C741D}"/>
              </a:ext>
            </a:extLst>
          </p:cNvPr>
          <p:cNvPicPr>
            <a:picLocks noChangeAspect="1"/>
          </p:cNvPicPr>
          <p:nvPr/>
        </p:nvPicPr>
        <p:blipFill>
          <a:blip r:embed="rId9"/>
          <a:stretch>
            <a:fillRect/>
          </a:stretch>
        </p:blipFill>
        <p:spPr>
          <a:xfrm>
            <a:off x="6375542" y="1812733"/>
            <a:ext cx="2002060" cy="11056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A picture containing metalware, lock&#10;&#10;Description automatically generated">
            <a:extLst>
              <a:ext uri="{FF2B5EF4-FFF2-40B4-BE49-F238E27FC236}">
                <a16:creationId xmlns:a16="http://schemas.microsoft.com/office/drawing/2014/main" id="{59DFAA18-E757-4BDC-B965-56553282B74E}"/>
              </a:ext>
            </a:extLst>
          </p:cNvPr>
          <p:cNvPicPr>
            <a:picLocks noChangeAspect="1"/>
          </p:cNvPicPr>
          <p:nvPr/>
        </p:nvPicPr>
        <p:blipFill>
          <a:blip r:embed="rId10"/>
          <a:stretch>
            <a:fillRect/>
          </a:stretch>
        </p:blipFill>
        <p:spPr>
          <a:xfrm>
            <a:off x="9137611" y="2265447"/>
            <a:ext cx="2002060" cy="10010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Logo&#10;&#10;Description automatically generated">
            <a:extLst>
              <a:ext uri="{FF2B5EF4-FFF2-40B4-BE49-F238E27FC236}">
                <a16:creationId xmlns:a16="http://schemas.microsoft.com/office/drawing/2014/main" id="{6FFDCF1D-6379-4A47-012D-50043157449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91089" y="5401426"/>
            <a:ext cx="1209821" cy="1209821"/>
          </a:xfrm>
          <a:prstGeom prst="rect">
            <a:avLst/>
          </a:prstGeom>
        </p:spPr>
      </p:pic>
    </p:spTree>
    <p:extLst>
      <p:ext uri="{BB962C8B-B14F-4D97-AF65-F5344CB8AC3E}">
        <p14:creationId xmlns:p14="http://schemas.microsoft.com/office/powerpoint/2010/main" val="1614857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flipH="1">
            <a:off x="2438399" y="343951"/>
            <a:ext cx="7315200" cy="903600"/>
          </a:xfrm>
        </p:spPr>
        <p:txBody>
          <a:bodyPr>
            <a:noAutofit/>
          </a:bodyPr>
          <a:lstStyle/>
          <a:p>
            <a:r>
              <a:rPr lang="en-US" sz="3600" cap="none" dirty="0">
                <a:solidFill>
                  <a:schemeClr val="tx2"/>
                </a:solidFill>
                <a:latin typeface="Roboto Condensed" panose="02000000000000000000" pitchFamily="2" charset="0"/>
                <a:ea typeface="Roboto Condensed" panose="02000000000000000000" pitchFamily="2" charset="0"/>
                <a:cs typeface="Roboto" panose="02000000000000000000" pitchFamily="2" charset="0"/>
              </a:rPr>
              <a:t>Smoking's role in oral cancer</a:t>
            </a:r>
          </a:p>
        </p:txBody>
      </p:sp>
      <p:sp>
        <p:nvSpPr>
          <p:cNvPr id="3" name="Footer Placeholder 2">
            <a:extLst>
              <a:ext uri="{FF2B5EF4-FFF2-40B4-BE49-F238E27FC236}">
                <a16:creationId xmlns:a16="http://schemas.microsoft.com/office/drawing/2014/main" id="{91949AB6-A2D6-4735-8C99-9FD60A74F1DD}"/>
              </a:ext>
            </a:extLst>
          </p:cNvPr>
          <p:cNvSpPr>
            <a:spLocks noGrp="1"/>
          </p:cNvSpPr>
          <p:nvPr>
            <p:ph type="ftr" sz="quarter" idx="4294967295"/>
          </p:nvPr>
        </p:nvSpPr>
        <p:spPr>
          <a:xfrm>
            <a:off x="3047999" y="6327999"/>
            <a:ext cx="6096000" cy="365125"/>
          </a:xfrm>
          <a:prstGeom prst="rect">
            <a:avLst/>
          </a:prstGeom>
        </p:spPr>
        <p:txBody>
          <a:bodyPr/>
          <a:lstStyle/>
          <a:p>
            <a:pPr algn="ctr"/>
            <a:r>
              <a:rPr lang="en-US" sz="1600" dirty="0">
                <a:solidFill>
                  <a:schemeClr val="tx2"/>
                </a:solidFill>
                <a:latin typeface="Roboto Condensed" panose="02000000000000000000" pitchFamily="2" charset="0"/>
                <a:ea typeface="Roboto Condensed" panose="02000000000000000000" pitchFamily="2" charset="0"/>
                <a:cs typeface="Roboto" panose="02000000000000000000" pitchFamily="2" charset="0"/>
              </a:rPr>
              <a:t>1 cigarette contains 7000 harmful chemicals, 70 carcinogens</a:t>
            </a:r>
          </a:p>
        </p:txBody>
      </p:sp>
      <p:graphicFrame>
        <p:nvGraphicFramePr>
          <p:cNvPr id="7" name="Content Placeholder 2">
            <a:extLst>
              <a:ext uri="{FF2B5EF4-FFF2-40B4-BE49-F238E27FC236}">
                <a16:creationId xmlns:a16="http://schemas.microsoft.com/office/drawing/2014/main" id="{1D68815B-095B-6E4B-D55E-B608AAB18CCB}"/>
              </a:ext>
            </a:extLst>
          </p:cNvPr>
          <p:cNvGraphicFramePr>
            <a:graphicFrameLocks/>
          </p:cNvGraphicFramePr>
          <p:nvPr>
            <p:extLst>
              <p:ext uri="{D42A27DB-BD31-4B8C-83A1-F6EECF244321}">
                <p14:modId xmlns:p14="http://schemas.microsoft.com/office/powerpoint/2010/main" val="1699980987"/>
              </p:ext>
            </p:extLst>
          </p:nvPr>
        </p:nvGraphicFramePr>
        <p:xfrm>
          <a:off x="1366837" y="1584325"/>
          <a:ext cx="9458325" cy="4772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4438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73284DE5-B4D2-9BAD-0F84-909F933D3F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11" y="-3690384"/>
            <a:ext cx="8496979" cy="8496979"/>
          </a:xfrm>
          <a:prstGeom prst="rect">
            <a:avLst/>
          </a:prstGeom>
        </p:spPr>
      </p:pic>
      <p:sp>
        <p:nvSpPr>
          <p:cNvPr id="24" name="コンテンツ プレースホルダー 2">
            <a:extLst>
              <a:ext uri="{FF2B5EF4-FFF2-40B4-BE49-F238E27FC236}">
                <a16:creationId xmlns:a16="http://schemas.microsoft.com/office/drawing/2014/main" id="{76EC3A41-2FC8-0171-9133-733345C5C13E}"/>
              </a:ext>
            </a:extLst>
          </p:cNvPr>
          <p:cNvSpPr>
            <a:spLocks noGrp="1"/>
          </p:cNvSpPr>
          <p:nvPr>
            <p:ph type="subTitle" idx="1"/>
          </p:nvPr>
        </p:nvSpPr>
        <p:spPr>
          <a:xfrm>
            <a:off x="599758" y="3429000"/>
            <a:ext cx="10564676" cy="1698400"/>
          </a:xfrm>
        </p:spPr>
        <p:txBody>
          <a:bodyPr>
            <a:noAutofit/>
          </a:bodyPr>
          <a:lstStyle/>
          <a:p>
            <a:pPr marL="0" indent="0">
              <a:buNone/>
            </a:pPr>
            <a:endParaRPr lang="en-US" altLang="ja-JP" sz="3200" dirty="0">
              <a:solidFill>
                <a:schemeClr val="bg1"/>
              </a:solidFill>
            </a:endParaRPr>
          </a:p>
          <a:p>
            <a:r>
              <a:rPr lang="en-US" altLang="ja-JP" sz="3200" dirty="0">
                <a:solidFill>
                  <a:schemeClr val="bg1"/>
                </a:solidFill>
                <a:latin typeface="Arial" panose="020B0604020202020204" pitchFamily="34" charset="0"/>
                <a:cs typeface="Arial" panose="020B0604020202020204" pitchFamily="34" charset="0"/>
              </a:rPr>
              <a:t>    The FDI Tobacco Cessation project was launched in 2020 to provide oral health professionals with smoking cessation and control resources that can be implemented in the dental setting in collaboration with other relevant health professionals.</a:t>
            </a:r>
            <a:endParaRPr kumimoji="1" lang="ja-JP" altLang="en-US" sz="32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ADD0C32-C719-5B9B-4F12-7BAA480497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771" b="19479"/>
          <a:stretch/>
        </p:blipFill>
        <p:spPr>
          <a:xfrm>
            <a:off x="4065606" y="152313"/>
            <a:ext cx="3632979" cy="3119526"/>
          </a:xfrm>
          <a:prstGeom prst="rect">
            <a:avLst/>
          </a:prstGeom>
        </p:spPr>
      </p:pic>
    </p:spTree>
    <p:extLst>
      <p:ext uri="{BB962C8B-B14F-4D97-AF65-F5344CB8AC3E}">
        <p14:creationId xmlns:p14="http://schemas.microsoft.com/office/powerpoint/2010/main" val="2815591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icon&#10;&#10;Description automatically generated">
            <a:extLst>
              <a:ext uri="{FF2B5EF4-FFF2-40B4-BE49-F238E27FC236}">
                <a16:creationId xmlns:a16="http://schemas.microsoft.com/office/drawing/2014/main" id="{5A37390B-A5C7-3A1E-5E99-FABC21473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11" y="-3690384"/>
            <a:ext cx="8496979" cy="8496979"/>
          </a:xfrm>
          <a:prstGeom prst="rect">
            <a:avLst/>
          </a:prstGeom>
        </p:spPr>
      </p:pic>
      <p:sp>
        <p:nvSpPr>
          <p:cNvPr id="2" name="Title 1"/>
          <p:cNvSpPr>
            <a:spLocks noGrp="1"/>
          </p:cNvSpPr>
          <p:nvPr>
            <p:ph type="title"/>
          </p:nvPr>
        </p:nvSpPr>
        <p:spPr>
          <a:xfrm>
            <a:off x="2780815" y="380804"/>
            <a:ext cx="6498531" cy="763600"/>
          </a:xfrm>
          <a:noFill/>
        </p:spPr>
        <p:txBody>
          <a:bodyPr>
            <a:normAutofit/>
          </a:bodyPr>
          <a:lstStyle/>
          <a:p>
            <a:pPr algn="ctr"/>
            <a:r>
              <a:rPr lang="en-US" sz="3600" dirty="0"/>
              <a:t>Oral cancer and quitting smoking</a:t>
            </a:r>
            <a:endParaRPr lang="en-US" sz="3600" b="1" cap="none" dirty="0">
              <a:solidFill>
                <a:schemeClr val="tx2"/>
              </a:solidFill>
            </a:endParaRPr>
          </a:p>
        </p:txBody>
      </p:sp>
      <p:sp>
        <p:nvSpPr>
          <p:cNvPr id="13" name="Round Diagonal Corner Rectangle 12">
            <a:extLst>
              <a:ext uri="{FF2B5EF4-FFF2-40B4-BE49-F238E27FC236}">
                <a16:creationId xmlns:a16="http://schemas.microsoft.com/office/drawing/2014/main" id="{85C8FEF8-05C0-D1F6-9239-BDCF33D08147}"/>
              </a:ext>
            </a:extLst>
          </p:cNvPr>
          <p:cNvSpPr/>
          <p:nvPr/>
        </p:nvSpPr>
        <p:spPr>
          <a:xfrm>
            <a:off x="678524" y="3693753"/>
            <a:ext cx="5211212" cy="2943937"/>
          </a:xfrm>
          <a:prstGeom prst="round2DiagRect">
            <a:avLst/>
          </a:prstGeom>
          <a:solidFill>
            <a:schemeClr val="bg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latin typeface="Roboto Condensed" panose="02000000000000000000" pitchFamily="2" charset="0"/>
                <a:ea typeface="Roboto Condensed" panose="02000000000000000000" pitchFamily="2" charset="0"/>
              </a:rPr>
              <a:t>Quitting Smoking lowers the risk of oral cancer</a:t>
            </a:r>
          </a:p>
        </p:txBody>
      </p:sp>
      <p:sp>
        <p:nvSpPr>
          <p:cNvPr id="14" name="Round Diagonal Corner Rectangle 13">
            <a:extLst>
              <a:ext uri="{FF2B5EF4-FFF2-40B4-BE49-F238E27FC236}">
                <a16:creationId xmlns:a16="http://schemas.microsoft.com/office/drawing/2014/main" id="{9F5921D2-E7D2-01DA-429C-485537D8E557}"/>
              </a:ext>
            </a:extLst>
          </p:cNvPr>
          <p:cNvSpPr/>
          <p:nvPr/>
        </p:nvSpPr>
        <p:spPr>
          <a:xfrm>
            <a:off x="6302264" y="3693753"/>
            <a:ext cx="5211212" cy="2943937"/>
          </a:xfrm>
          <a:prstGeom prst="round2DiagRect">
            <a:avLst/>
          </a:prstGeom>
          <a:solidFill>
            <a:schemeClr val="bg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latin typeface="Roboto Condensed" panose="02000000000000000000" pitchFamily="2" charset="0"/>
                <a:ea typeface="Roboto Condensed" panose="02000000000000000000" pitchFamily="2" charset="0"/>
              </a:rPr>
              <a:t>The risk is comparable to that of a non-smoker ten years after quitting (if before middle age) (0.5%)</a:t>
            </a:r>
          </a:p>
        </p:txBody>
      </p:sp>
      <p:pic>
        <p:nvPicPr>
          <p:cNvPr id="17" name="Picture 16" descr="Logo&#10;&#10;Description automatically generated">
            <a:extLst>
              <a:ext uri="{FF2B5EF4-FFF2-40B4-BE49-F238E27FC236}">
                <a16:creationId xmlns:a16="http://schemas.microsoft.com/office/drawing/2014/main" id="{E9365AD9-1A1B-FA24-0F49-DDF333642D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4769" y="995006"/>
            <a:ext cx="1950625" cy="1950625"/>
          </a:xfrm>
          <a:prstGeom prst="rect">
            <a:avLst/>
          </a:prstGeom>
        </p:spPr>
      </p:pic>
    </p:spTree>
    <p:extLst>
      <p:ext uri="{BB962C8B-B14F-4D97-AF65-F5344CB8AC3E}">
        <p14:creationId xmlns:p14="http://schemas.microsoft.com/office/powerpoint/2010/main" val="1261589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055F4516-49DE-D3D0-95DC-3EC9EB7B9799}"/>
              </a:ext>
            </a:extLst>
          </p:cNvPr>
          <p:cNvSpPr txBox="1">
            <a:spLocks/>
          </p:cNvSpPr>
          <p:nvPr/>
        </p:nvSpPr>
        <p:spPr>
          <a:xfrm>
            <a:off x="1393762" y="1900237"/>
            <a:ext cx="9513294" cy="4400551"/>
          </a:xfrm>
          <a:prstGeom prst="rect">
            <a:avLst/>
          </a:prstGeom>
          <a:solidFill>
            <a:schemeClr val="bg1">
              <a:lumMod val="20000"/>
              <a:lumOff val="80000"/>
            </a:schemeClr>
          </a:solid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marL="0" indent="0"/>
            <a:endParaRPr kumimoji="0" lang="el-GR" sz="2400" kern="0" dirty="0">
              <a:solidFill>
                <a:schemeClr val="bg1">
                  <a:lumMod val="75000"/>
                </a:schemeClr>
              </a:solidFill>
            </a:endParaRPr>
          </a:p>
        </p:txBody>
      </p:sp>
      <p:sp>
        <p:nvSpPr>
          <p:cNvPr id="2" name="Title 1"/>
          <p:cNvSpPr>
            <a:spLocks noGrp="1"/>
          </p:cNvSpPr>
          <p:nvPr>
            <p:ph type="ctrTitle"/>
          </p:nvPr>
        </p:nvSpPr>
        <p:spPr>
          <a:xfrm flipH="1">
            <a:off x="2610975" y="557212"/>
            <a:ext cx="6970050" cy="903600"/>
          </a:xfrm>
        </p:spPr>
        <p:txBody>
          <a:bodyPr vert="horz" lIns="91440" tIns="45720" rIns="91440" bIns="45720" rtlCol="0" anchor="ctr">
            <a:normAutofit/>
          </a:bodyPr>
          <a:lstStyle/>
          <a:p>
            <a:pPr>
              <a:defRPr/>
            </a:pPr>
            <a:r>
              <a:rPr lang="en-US" sz="3600" dirty="0">
                <a:latin typeface="Roboto Condensed" panose="02000000000000000000" pitchFamily="2" charset="0"/>
                <a:ea typeface="Roboto Condensed" panose="02000000000000000000" pitchFamily="2" charset="0"/>
                <a:cs typeface="Roboto" panose="02000000000000000000" pitchFamily="2" charset="0"/>
              </a:rPr>
              <a:t> ORAL CANCER EARLY STAGE</a:t>
            </a:r>
            <a:endParaRPr lang="en-US" sz="3600" b="1" kern="1200" cap="none" dirty="0">
              <a:latin typeface="Roboto Condensed" panose="02000000000000000000" pitchFamily="2" charset="0"/>
              <a:ea typeface="Roboto Condensed" panose="02000000000000000000" pitchFamily="2" charset="0"/>
              <a:cs typeface="Roboto" panose="02000000000000000000" pitchFamily="2" charset="0"/>
            </a:endParaRPr>
          </a:p>
        </p:txBody>
      </p:sp>
      <p:pic>
        <p:nvPicPr>
          <p:cNvPr id="11" name="Picture 2">
            <a:extLst>
              <a:ext uri="{FF2B5EF4-FFF2-40B4-BE49-F238E27FC236}">
                <a16:creationId xmlns:a16="http://schemas.microsoft.com/office/drawing/2014/main" id="{C893BF7A-18EE-6BD2-DB2D-E7585F6C2ECF}"/>
              </a:ext>
            </a:extLst>
          </p:cNvPr>
          <p:cNvPicPr>
            <a:picLocks noChangeAspect="1" noChangeArrowheads="1"/>
          </p:cNvPicPr>
          <p:nvPr/>
        </p:nvPicPr>
        <p:blipFill>
          <a:blip r:embed="rId3" cstate="print"/>
          <a:stretch>
            <a:fillRect/>
          </a:stretch>
        </p:blipFill>
        <p:spPr bwMode="auto">
          <a:xfrm>
            <a:off x="1514755" y="2041856"/>
            <a:ext cx="2997200" cy="1993900"/>
          </a:xfrm>
          <a:prstGeom prst="rect">
            <a:avLst/>
          </a:prstGeom>
          <a:noFill/>
          <a:ln w="9525">
            <a:noFill/>
            <a:miter lim="800000"/>
            <a:headEnd/>
            <a:tailEnd/>
          </a:ln>
          <a:effectLst/>
        </p:spPr>
      </p:pic>
      <p:pic>
        <p:nvPicPr>
          <p:cNvPr id="12" name="Picture 5" descr="C:\Documents and Settings\User\Τα έγγραφά μου\ΕΡΓΑΣΙΕΣ\ΛΑΣΚΑΡΗΣ Γ\Pim5200.jpg">
            <a:extLst>
              <a:ext uri="{FF2B5EF4-FFF2-40B4-BE49-F238E27FC236}">
                <a16:creationId xmlns:a16="http://schemas.microsoft.com/office/drawing/2014/main" id="{EC3833DE-6CDE-362A-AC6E-C51F8DDBDD41}"/>
              </a:ext>
            </a:extLst>
          </p:cNvPr>
          <p:cNvPicPr>
            <a:picLocks noChangeAspect="1" noChangeArrowheads="1"/>
          </p:cNvPicPr>
          <p:nvPr/>
        </p:nvPicPr>
        <p:blipFill>
          <a:blip r:embed="rId4"/>
          <a:srcRect r="7500"/>
          <a:stretch>
            <a:fillRect/>
          </a:stretch>
        </p:blipFill>
        <p:spPr bwMode="auto">
          <a:xfrm>
            <a:off x="4623402" y="4149114"/>
            <a:ext cx="2819400" cy="2014537"/>
          </a:xfrm>
          <a:prstGeom prst="rect">
            <a:avLst/>
          </a:prstGeom>
          <a:noFill/>
          <a:ln w="9525">
            <a:solidFill>
              <a:srgbClr val="FFFF00"/>
            </a:solidFill>
            <a:miter lim="800000"/>
            <a:headEnd/>
            <a:tailEnd/>
          </a:ln>
        </p:spPr>
      </p:pic>
      <p:pic>
        <p:nvPicPr>
          <p:cNvPr id="13" name="Picture 7" descr="C:\Documents and Settings\User\Τα έγγραφά μου\ΕΡΓΑΣΙΕΣ\ΛΑΣΚΑΡΗΣ Γ\Pim5186.jpg">
            <a:extLst>
              <a:ext uri="{FF2B5EF4-FFF2-40B4-BE49-F238E27FC236}">
                <a16:creationId xmlns:a16="http://schemas.microsoft.com/office/drawing/2014/main" id="{9306F560-FDAC-5E97-0117-58C935F5D497}"/>
              </a:ext>
            </a:extLst>
          </p:cNvPr>
          <p:cNvPicPr>
            <a:picLocks noChangeAspect="1" noChangeArrowheads="1"/>
          </p:cNvPicPr>
          <p:nvPr/>
        </p:nvPicPr>
        <p:blipFill>
          <a:blip r:embed="rId5"/>
          <a:srcRect/>
          <a:stretch>
            <a:fillRect/>
          </a:stretch>
        </p:blipFill>
        <p:spPr bwMode="auto">
          <a:xfrm>
            <a:off x="7726466" y="2051883"/>
            <a:ext cx="3071772" cy="1983873"/>
          </a:xfrm>
          <a:prstGeom prst="rect">
            <a:avLst/>
          </a:prstGeom>
          <a:noFill/>
          <a:ln w="9525">
            <a:solidFill>
              <a:srgbClr val="FFFF00"/>
            </a:solidFill>
            <a:miter lim="800000"/>
            <a:headEnd/>
            <a:tailEnd/>
          </a:ln>
        </p:spPr>
      </p:pic>
      <p:pic>
        <p:nvPicPr>
          <p:cNvPr id="14" name="Picture 2">
            <a:extLst>
              <a:ext uri="{FF2B5EF4-FFF2-40B4-BE49-F238E27FC236}">
                <a16:creationId xmlns:a16="http://schemas.microsoft.com/office/drawing/2014/main" id="{EB0F0073-1D30-F613-FDFB-F2F56F99087C}"/>
              </a:ext>
            </a:extLst>
          </p:cNvPr>
          <p:cNvPicPr>
            <a:picLocks noChangeAspect="1" noChangeArrowheads="1"/>
          </p:cNvPicPr>
          <p:nvPr/>
        </p:nvPicPr>
        <p:blipFill>
          <a:blip r:embed="rId6" cstate="print"/>
          <a:srcRect/>
          <a:stretch>
            <a:fillRect/>
          </a:stretch>
        </p:blipFill>
        <p:spPr bwMode="auto">
          <a:xfrm>
            <a:off x="1514755" y="4149114"/>
            <a:ext cx="3000364" cy="1999437"/>
          </a:xfrm>
          <a:prstGeom prst="rect">
            <a:avLst/>
          </a:prstGeom>
          <a:noFill/>
          <a:ln w="9525">
            <a:noFill/>
            <a:miter lim="800000"/>
            <a:headEnd/>
            <a:tailEnd/>
          </a:ln>
          <a:effectLst/>
        </p:spPr>
      </p:pic>
      <p:pic>
        <p:nvPicPr>
          <p:cNvPr id="15" name="Picture 4">
            <a:extLst>
              <a:ext uri="{FF2B5EF4-FFF2-40B4-BE49-F238E27FC236}">
                <a16:creationId xmlns:a16="http://schemas.microsoft.com/office/drawing/2014/main" id="{38E1F88E-6C5D-7DFC-ECE2-55DDC9231A0E}"/>
              </a:ext>
            </a:extLst>
          </p:cNvPr>
          <p:cNvPicPr>
            <a:picLocks noChangeAspect="1" noChangeArrowheads="1"/>
          </p:cNvPicPr>
          <p:nvPr/>
        </p:nvPicPr>
        <p:blipFill>
          <a:blip r:embed="rId7" cstate="print"/>
          <a:srcRect/>
          <a:stretch>
            <a:fillRect/>
          </a:stretch>
        </p:blipFill>
        <p:spPr bwMode="auto">
          <a:xfrm>
            <a:off x="7551622" y="4149114"/>
            <a:ext cx="3246615" cy="2047064"/>
          </a:xfrm>
          <a:prstGeom prst="rect">
            <a:avLst/>
          </a:prstGeom>
          <a:noFill/>
          <a:ln w="9525">
            <a:noFill/>
            <a:miter lim="800000"/>
            <a:headEnd/>
            <a:tailEnd/>
          </a:ln>
          <a:effectLst/>
        </p:spPr>
      </p:pic>
      <p:pic>
        <p:nvPicPr>
          <p:cNvPr id="16" name="Picture 2">
            <a:extLst>
              <a:ext uri="{FF2B5EF4-FFF2-40B4-BE49-F238E27FC236}">
                <a16:creationId xmlns:a16="http://schemas.microsoft.com/office/drawing/2014/main" id="{D5B08568-0A60-FAD5-F458-155DFEF102EF}"/>
              </a:ext>
            </a:extLst>
          </p:cNvPr>
          <p:cNvPicPr>
            <a:picLocks noChangeAspect="1" noChangeArrowheads="1"/>
          </p:cNvPicPr>
          <p:nvPr/>
        </p:nvPicPr>
        <p:blipFill>
          <a:blip r:embed="rId8" cstate="print"/>
          <a:srcRect/>
          <a:stretch>
            <a:fillRect/>
          </a:stretch>
        </p:blipFill>
        <p:spPr bwMode="auto">
          <a:xfrm>
            <a:off x="4623402" y="2051884"/>
            <a:ext cx="2992692" cy="2000263"/>
          </a:xfrm>
          <a:prstGeom prst="rect">
            <a:avLst/>
          </a:prstGeom>
          <a:noFill/>
          <a:ln w="9525">
            <a:noFill/>
            <a:miter lim="800000"/>
            <a:headEnd/>
            <a:tailEnd/>
          </a:ln>
          <a:effectLst/>
        </p:spPr>
      </p:pic>
    </p:spTree>
    <p:extLst>
      <p:ext uri="{BB962C8B-B14F-4D97-AF65-F5344CB8AC3E}">
        <p14:creationId xmlns:p14="http://schemas.microsoft.com/office/powerpoint/2010/main" val="4063544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055F4516-49DE-D3D0-95DC-3EC9EB7B9799}"/>
              </a:ext>
            </a:extLst>
          </p:cNvPr>
          <p:cNvSpPr txBox="1">
            <a:spLocks/>
          </p:cNvSpPr>
          <p:nvPr/>
        </p:nvSpPr>
        <p:spPr>
          <a:xfrm>
            <a:off x="1393762" y="1900237"/>
            <a:ext cx="9513294" cy="4400551"/>
          </a:xfrm>
          <a:prstGeom prst="rect">
            <a:avLst/>
          </a:prstGeom>
          <a:solidFill>
            <a:schemeClr val="bg1">
              <a:lumMod val="20000"/>
              <a:lumOff val="80000"/>
            </a:schemeClr>
          </a:solid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marL="0" indent="0"/>
            <a:endParaRPr kumimoji="0" lang="el-GR" sz="2400" kern="0" dirty="0">
              <a:solidFill>
                <a:schemeClr val="bg1">
                  <a:lumMod val="75000"/>
                </a:schemeClr>
              </a:solidFill>
            </a:endParaRPr>
          </a:p>
        </p:txBody>
      </p:sp>
      <p:sp>
        <p:nvSpPr>
          <p:cNvPr id="2" name="Title 1"/>
          <p:cNvSpPr>
            <a:spLocks noGrp="1"/>
          </p:cNvSpPr>
          <p:nvPr>
            <p:ph type="ctrTitle"/>
          </p:nvPr>
        </p:nvSpPr>
        <p:spPr>
          <a:xfrm flipH="1">
            <a:off x="2610975" y="557212"/>
            <a:ext cx="6970050" cy="903600"/>
          </a:xfrm>
        </p:spPr>
        <p:txBody>
          <a:bodyPr vert="horz" lIns="91440" tIns="45720" rIns="91440" bIns="45720" rtlCol="0" anchor="ctr">
            <a:normAutofit/>
          </a:bodyPr>
          <a:lstStyle/>
          <a:p>
            <a:pPr>
              <a:defRPr/>
            </a:pPr>
            <a:r>
              <a:rPr lang="en-US" sz="3600" dirty="0">
                <a:latin typeface="Roboto Condensed" panose="02000000000000000000" pitchFamily="2" charset="0"/>
                <a:ea typeface="Roboto Condensed" panose="02000000000000000000" pitchFamily="2" charset="0"/>
                <a:cs typeface="Roboto" panose="02000000000000000000" pitchFamily="2" charset="0"/>
              </a:rPr>
              <a:t>LATE STAGE - METASTASES</a:t>
            </a:r>
            <a:endParaRPr lang="en-US" sz="3600" b="1" kern="1200" cap="none" dirty="0">
              <a:latin typeface="Roboto Condensed" panose="02000000000000000000" pitchFamily="2" charset="0"/>
              <a:ea typeface="Roboto Condensed" panose="02000000000000000000" pitchFamily="2" charset="0"/>
              <a:cs typeface="Roboto" panose="02000000000000000000" pitchFamily="2" charset="0"/>
            </a:endParaRPr>
          </a:p>
        </p:txBody>
      </p:sp>
      <p:pic>
        <p:nvPicPr>
          <p:cNvPr id="10" name="Picture 3" descr="C:\Documents and Settings\User\Τα έγγραφά μου\ΕΡΓΑΣΙΕΣ\ΛΑΣΚΑΡΗΣ Γ\Pim5198.jpg">
            <a:extLst>
              <a:ext uri="{FF2B5EF4-FFF2-40B4-BE49-F238E27FC236}">
                <a16:creationId xmlns:a16="http://schemas.microsoft.com/office/drawing/2014/main" id="{E2B21F6B-0624-E8F3-38AC-E44A8A724A44}"/>
              </a:ext>
            </a:extLst>
          </p:cNvPr>
          <p:cNvPicPr>
            <a:picLocks noChangeAspect="1" noChangeArrowheads="1"/>
          </p:cNvPicPr>
          <p:nvPr/>
        </p:nvPicPr>
        <p:blipFill>
          <a:blip r:embed="rId3">
            <a:lum bright="12000"/>
          </a:blip>
          <a:srcRect/>
          <a:stretch>
            <a:fillRect/>
          </a:stretch>
        </p:blipFill>
        <p:spPr bwMode="auto">
          <a:xfrm>
            <a:off x="4702527" y="2088319"/>
            <a:ext cx="2927839" cy="1940352"/>
          </a:xfrm>
          <a:prstGeom prst="rect">
            <a:avLst/>
          </a:prstGeom>
          <a:noFill/>
          <a:ln w="9525">
            <a:noFill/>
            <a:miter lim="800000"/>
            <a:headEnd/>
            <a:tailEnd/>
          </a:ln>
        </p:spPr>
      </p:pic>
      <p:pic>
        <p:nvPicPr>
          <p:cNvPr id="18" name="Picture 4" descr="C:\Documents and Settings\User\Τα έγγραφά μου\ΕΡΓΑΣΙΕΣ\ΛΑΣΚΑΡΗΣ Γ\Pim5199.jpg">
            <a:extLst>
              <a:ext uri="{FF2B5EF4-FFF2-40B4-BE49-F238E27FC236}">
                <a16:creationId xmlns:a16="http://schemas.microsoft.com/office/drawing/2014/main" id="{547C0DFA-FEC8-CA5A-BC4A-D863CCFE6FA0}"/>
              </a:ext>
            </a:extLst>
          </p:cNvPr>
          <p:cNvPicPr>
            <a:picLocks noChangeAspect="1" noChangeArrowheads="1"/>
          </p:cNvPicPr>
          <p:nvPr/>
        </p:nvPicPr>
        <p:blipFill>
          <a:blip r:embed="rId4"/>
          <a:srcRect/>
          <a:stretch>
            <a:fillRect/>
          </a:stretch>
        </p:blipFill>
        <p:spPr bwMode="auto">
          <a:xfrm>
            <a:off x="7615099" y="4122800"/>
            <a:ext cx="3035414" cy="1938334"/>
          </a:xfrm>
          <a:prstGeom prst="rect">
            <a:avLst/>
          </a:prstGeom>
          <a:noFill/>
          <a:ln w="9525">
            <a:noFill/>
            <a:miter lim="800000"/>
            <a:headEnd/>
            <a:tailEnd/>
          </a:ln>
        </p:spPr>
      </p:pic>
      <p:pic>
        <p:nvPicPr>
          <p:cNvPr id="19" name="Picture 5" descr="C:\Documents and Settings\User\Τα έγγραφά μου\ΕΡΓΑΣΙΕΣ\ΛΑΣΚΑΡΗΣ Γ\Pim5202.jpg">
            <a:extLst>
              <a:ext uri="{FF2B5EF4-FFF2-40B4-BE49-F238E27FC236}">
                <a16:creationId xmlns:a16="http://schemas.microsoft.com/office/drawing/2014/main" id="{5CD5D95A-50DC-D7A3-9E58-0DF119616430}"/>
              </a:ext>
            </a:extLst>
          </p:cNvPr>
          <p:cNvPicPr>
            <a:picLocks noChangeAspect="1" noChangeArrowheads="1"/>
          </p:cNvPicPr>
          <p:nvPr/>
        </p:nvPicPr>
        <p:blipFill>
          <a:blip r:embed="rId5">
            <a:lum bright="6000"/>
          </a:blip>
          <a:srcRect/>
          <a:stretch>
            <a:fillRect/>
          </a:stretch>
        </p:blipFill>
        <p:spPr bwMode="auto">
          <a:xfrm>
            <a:off x="4519672" y="4124444"/>
            <a:ext cx="2998746" cy="1936690"/>
          </a:xfrm>
          <a:prstGeom prst="rect">
            <a:avLst/>
          </a:prstGeom>
          <a:noFill/>
          <a:ln w="9525">
            <a:noFill/>
            <a:miter lim="800000"/>
            <a:headEnd/>
            <a:tailEnd/>
          </a:ln>
        </p:spPr>
      </p:pic>
      <p:pic>
        <p:nvPicPr>
          <p:cNvPr id="20" name="Picture 7" descr="C:\Documents and Settings\User\Τα έγγραφά μου\ΕΡΓΑΣΙΕΣ\Pim8431.jpg">
            <a:extLst>
              <a:ext uri="{FF2B5EF4-FFF2-40B4-BE49-F238E27FC236}">
                <a16:creationId xmlns:a16="http://schemas.microsoft.com/office/drawing/2014/main" id="{72223BB9-E624-FEE5-B553-82AD13296C5C}"/>
              </a:ext>
            </a:extLst>
          </p:cNvPr>
          <p:cNvPicPr>
            <a:picLocks noChangeAspect="1" noChangeArrowheads="1"/>
          </p:cNvPicPr>
          <p:nvPr/>
        </p:nvPicPr>
        <p:blipFill>
          <a:blip r:embed="rId6"/>
          <a:srcRect/>
          <a:stretch>
            <a:fillRect/>
          </a:stretch>
        </p:blipFill>
        <p:spPr bwMode="auto">
          <a:xfrm>
            <a:off x="7722675" y="2088319"/>
            <a:ext cx="2927838" cy="1922218"/>
          </a:xfrm>
          <a:prstGeom prst="rect">
            <a:avLst/>
          </a:prstGeom>
          <a:noFill/>
          <a:ln w="9525">
            <a:noFill/>
            <a:miter lim="800000"/>
            <a:headEnd/>
            <a:tailEnd/>
          </a:ln>
        </p:spPr>
      </p:pic>
      <p:pic>
        <p:nvPicPr>
          <p:cNvPr id="21" name="Picture 8" descr="C:\Documents and Settings\User\Τα έγγραφά μου\ΕΡΓΑΣΙΕΣ\Pim8432.jpg">
            <a:extLst>
              <a:ext uri="{FF2B5EF4-FFF2-40B4-BE49-F238E27FC236}">
                <a16:creationId xmlns:a16="http://schemas.microsoft.com/office/drawing/2014/main" id="{ABBB1699-3AD9-D250-4BAA-3CA84DB6E4FD}"/>
              </a:ext>
            </a:extLst>
          </p:cNvPr>
          <p:cNvPicPr>
            <a:picLocks noChangeAspect="1" noChangeArrowheads="1"/>
          </p:cNvPicPr>
          <p:nvPr/>
        </p:nvPicPr>
        <p:blipFill>
          <a:blip r:embed="rId7"/>
          <a:srcRect/>
          <a:stretch>
            <a:fillRect/>
          </a:stretch>
        </p:blipFill>
        <p:spPr bwMode="auto">
          <a:xfrm>
            <a:off x="1687292" y="4122800"/>
            <a:ext cx="2735699" cy="1938334"/>
          </a:xfrm>
          <a:prstGeom prst="rect">
            <a:avLst/>
          </a:prstGeom>
          <a:noFill/>
          <a:ln w="9525">
            <a:noFill/>
            <a:miter lim="800000"/>
            <a:headEnd/>
            <a:tailEnd/>
          </a:ln>
        </p:spPr>
      </p:pic>
      <p:pic>
        <p:nvPicPr>
          <p:cNvPr id="22" name="Picture 4" descr="C:\Documents and Settings\User\Τα έγγραφά μου\ΕΡΓΑΣΙΕΣ\ΛΑΣΚΑΡΗΣ Γ\Pim5175.jpg">
            <a:extLst>
              <a:ext uri="{FF2B5EF4-FFF2-40B4-BE49-F238E27FC236}">
                <a16:creationId xmlns:a16="http://schemas.microsoft.com/office/drawing/2014/main" id="{C973F9C2-A4CF-96E7-0B19-575ECF9260B1}"/>
              </a:ext>
            </a:extLst>
          </p:cNvPr>
          <p:cNvPicPr>
            <a:picLocks noChangeAspect="1" noChangeArrowheads="1"/>
          </p:cNvPicPr>
          <p:nvPr/>
        </p:nvPicPr>
        <p:blipFill>
          <a:blip r:embed="rId8" cstate="print"/>
          <a:srcRect/>
          <a:stretch>
            <a:fillRect/>
          </a:stretch>
        </p:blipFill>
        <p:spPr bwMode="auto">
          <a:xfrm>
            <a:off x="1687292" y="2099845"/>
            <a:ext cx="2922926" cy="1928826"/>
          </a:xfrm>
          <a:prstGeom prst="rect">
            <a:avLst/>
          </a:prstGeom>
          <a:noFill/>
          <a:ln w="9525">
            <a:noFill/>
            <a:miter lim="800000"/>
            <a:headEnd/>
            <a:tailEnd/>
          </a:ln>
        </p:spPr>
      </p:pic>
    </p:spTree>
    <p:extLst>
      <p:ext uri="{BB962C8B-B14F-4D97-AF65-F5344CB8AC3E}">
        <p14:creationId xmlns:p14="http://schemas.microsoft.com/office/powerpoint/2010/main" val="2782609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con&#10;&#10;Description automatically generated">
            <a:extLst>
              <a:ext uri="{FF2B5EF4-FFF2-40B4-BE49-F238E27FC236}">
                <a16:creationId xmlns:a16="http://schemas.microsoft.com/office/drawing/2014/main" id="{D1BA61B1-B4DB-ABC8-5773-6A8EE7CB2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1811" y="-404259"/>
            <a:ext cx="8496979" cy="8496979"/>
          </a:xfrm>
          <a:prstGeom prst="rect">
            <a:avLst/>
          </a:prstGeom>
        </p:spPr>
      </p:pic>
      <p:sp>
        <p:nvSpPr>
          <p:cNvPr id="22" name="Title 1">
            <a:extLst>
              <a:ext uri="{FF2B5EF4-FFF2-40B4-BE49-F238E27FC236}">
                <a16:creationId xmlns:a16="http://schemas.microsoft.com/office/drawing/2014/main" id="{E3D9A9C7-0074-1840-2114-A332C80F2B9C}"/>
              </a:ext>
            </a:extLst>
          </p:cNvPr>
          <p:cNvSpPr txBox="1">
            <a:spLocks/>
          </p:cNvSpPr>
          <p:nvPr/>
        </p:nvSpPr>
        <p:spPr>
          <a:xfrm>
            <a:off x="271462" y="-897828"/>
            <a:ext cx="7272338" cy="2323200"/>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3F3F3"/>
              </a:buClr>
              <a:buSzPts val="5200"/>
              <a:buFont typeface="Roboto"/>
              <a:buNone/>
              <a:defRPr sz="12800" b="1" i="0" u="none" strike="noStrike" cap="none">
                <a:solidFill>
                  <a:srgbClr val="F3F3F3"/>
                </a:solidFill>
                <a:latin typeface="Roboto"/>
                <a:ea typeface="Roboto"/>
                <a:cs typeface="Roboto"/>
                <a:sym typeface="Roboto"/>
              </a:defRPr>
            </a:lvl1pPr>
            <a:lvl2pPr marR="0" lvl="1"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2pPr>
            <a:lvl3pPr marR="0" lvl="2"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3pPr>
            <a:lvl4pPr marR="0" lvl="3"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4pPr>
            <a:lvl5pPr marR="0" lvl="4"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5pPr>
            <a:lvl6pPr marR="0" lvl="5"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6pPr>
            <a:lvl7pPr marR="0" lvl="6"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7pPr>
            <a:lvl8pPr marR="0" lvl="7"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8pPr>
            <a:lvl9pPr marR="0" lvl="8"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9pPr>
          </a:lstStyle>
          <a:p>
            <a:r>
              <a:rPr kumimoji="0" lang="en-US" sz="3600" kern="1200" dirty="0">
                <a:latin typeface="Roboto Condensed" panose="02000000000000000000" pitchFamily="2" charset="0"/>
                <a:ea typeface="Roboto Condensed" panose="02000000000000000000" pitchFamily="2" charset="0"/>
              </a:rPr>
              <a:t>Diseases and oral lesions</a:t>
            </a:r>
            <a:br>
              <a:rPr kumimoji="0" lang="en-US" sz="3600" kern="1200" dirty="0">
                <a:latin typeface="Roboto Condensed" panose="02000000000000000000" pitchFamily="2" charset="0"/>
                <a:ea typeface="Roboto Condensed" panose="02000000000000000000" pitchFamily="2" charset="0"/>
              </a:rPr>
            </a:br>
            <a:r>
              <a:rPr kumimoji="0" lang="en-US" sz="3600" kern="1200" dirty="0">
                <a:latin typeface="Roboto Condensed" panose="02000000000000000000" pitchFamily="2" charset="0"/>
                <a:ea typeface="Roboto Condensed" panose="02000000000000000000" pitchFamily="2" charset="0"/>
              </a:rPr>
              <a:t>related to e-cigarettes</a:t>
            </a:r>
            <a:endParaRPr kumimoji="0" lang="el-GR" sz="3600" kern="0" dirty="0">
              <a:latin typeface="Roboto Condensed" panose="02000000000000000000" pitchFamily="2" charset="0"/>
              <a:ea typeface="Roboto Condensed" panose="02000000000000000000" pitchFamily="2" charset="0"/>
            </a:endParaRPr>
          </a:p>
        </p:txBody>
      </p:sp>
      <p:sp>
        <p:nvSpPr>
          <p:cNvPr id="23" name="Content Placeholder 2">
            <a:extLst>
              <a:ext uri="{FF2B5EF4-FFF2-40B4-BE49-F238E27FC236}">
                <a16:creationId xmlns:a16="http://schemas.microsoft.com/office/drawing/2014/main" id="{1219FDCB-2E7F-33F2-1C59-947C4BF48E16}"/>
              </a:ext>
            </a:extLst>
          </p:cNvPr>
          <p:cNvSpPr>
            <a:spLocks noGrp="1"/>
          </p:cNvSpPr>
          <p:nvPr>
            <p:ph type="subTitle" idx="1"/>
          </p:nvPr>
        </p:nvSpPr>
        <p:spPr>
          <a:xfrm>
            <a:off x="314045" y="1742748"/>
            <a:ext cx="5244800" cy="4958090"/>
          </a:xfrm>
        </p:spPr>
        <p:txBody>
          <a:bodyPr>
            <a:noAutofit/>
          </a:bodyPr>
          <a:lstStyle/>
          <a:p>
            <a:pPr marL="12700" indent="0"/>
            <a:r>
              <a:rPr lang="en-US" sz="2400" dirty="0">
                <a:latin typeface="Roboto Condensed" panose="02000000000000000000" pitchFamily="2" charset="0"/>
                <a:ea typeface="Roboto Condensed" panose="02000000000000000000" pitchFamily="2" charset="0"/>
              </a:rPr>
              <a:t>Hairy tongue</a:t>
            </a:r>
          </a:p>
          <a:p>
            <a:pPr marL="12700" indent="0"/>
            <a:r>
              <a:rPr lang="en-US" sz="2400" dirty="0">
                <a:latin typeface="Roboto Condensed" panose="02000000000000000000" pitchFamily="2" charset="0"/>
                <a:ea typeface="Roboto Condensed" panose="02000000000000000000" pitchFamily="2" charset="0"/>
              </a:rPr>
              <a:t>Allergic reactions</a:t>
            </a:r>
          </a:p>
          <a:p>
            <a:pPr marL="12700" indent="0"/>
            <a:r>
              <a:rPr lang="en-US" sz="2400" dirty="0">
                <a:latin typeface="Roboto Condensed" panose="02000000000000000000" pitchFamily="2" charset="0"/>
                <a:ea typeface="Roboto Condensed" panose="02000000000000000000" pitchFamily="2" charset="0"/>
              </a:rPr>
              <a:t>Dry mouth</a:t>
            </a:r>
          </a:p>
          <a:p>
            <a:pPr marL="12700" indent="0"/>
            <a:r>
              <a:rPr lang="en-US" sz="2400" dirty="0">
                <a:latin typeface="Roboto Condensed" panose="02000000000000000000" pitchFamily="2" charset="0"/>
                <a:ea typeface="Roboto Condensed" panose="02000000000000000000" pitchFamily="2" charset="0"/>
              </a:rPr>
              <a:t>Gingivitis/Periodontitis</a:t>
            </a:r>
          </a:p>
          <a:p>
            <a:pPr marL="12700" indent="0"/>
            <a:r>
              <a:rPr lang="en-US" sz="2400" dirty="0">
                <a:latin typeface="Roboto Condensed" panose="02000000000000000000" pitchFamily="2" charset="0"/>
                <a:ea typeface="Roboto Condensed" panose="02000000000000000000" pitchFamily="2" charset="0"/>
              </a:rPr>
              <a:t>Intraoral burns, luxation injuries due to electronic cigarette explosions</a:t>
            </a:r>
          </a:p>
          <a:p>
            <a:pPr marL="12700" indent="0"/>
            <a:r>
              <a:rPr lang="en-US" sz="2400" dirty="0">
                <a:latin typeface="Roboto Condensed" panose="02000000000000000000" pitchFamily="2" charset="0"/>
                <a:ea typeface="Roboto Condensed" panose="02000000000000000000" pitchFamily="2" charset="0"/>
              </a:rPr>
              <a:t>Oral cancer</a:t>
            </a:r>
          </a:p>
          <a:p>
            <a:pPr marL="0" indent="0">
              <a:buNone/>
            </a:pPr>
            <a:r>
              <a:rPr lang="en-US" sz="2400" dirty="0">
                <a:latin typeface="Roboto Condensed" panose="02000000000000000000" pitchFamily="2" charset="0"/>
                <a:ea typeface="Roboto Condensed" panose="02000000000000000000" pitchFamily="2" charset="0"/>
              </a:rPr>
              <a:t>--------------------------------------------------------- </a:t>
            </a:r>
            <a:r>
              <a:rPr lang="en-US" sz="1800" dirty="0">
                <a:latin typeface="Roboto Condensed" panose="02000000000000000000" pitchFamily="2" charset="0"/>
                <a:ea typeface="Roboto Condensed" panose="02000000000000000000" pitchFamily="2" charset="0"/>
              </a:rPr>
              <a:t>Large proportion of e-cigarette/ vaping users also use conventional tobacco</a:t>
            </a:r>
          </a:p>
          <a:p>
            <a:pPr marL="152400" indent="0"/>
            <a:br>
              <a:rPr lang="en-US" sz="1800" dirty="0">
                <a:latin typeface="Roboto Condensed" panose="02000000000000000000" pitchFamily="2" charset="0"/>
                <a:ea typeface="Roboto Condensed" panose="02000000000000000000" pitchFamily="2" charset="0"/>
              </a:rPr>
            </a:br>
            <a:r>
              <a:rPr lang="en-US" sz="1400" dirty="0">
                <a:latin typeface="Roboto Condensed" panose="02000000000000000000" pitchFamily="2" charset="0"/>
                <a:ea typeface="Roboto Condensed" panose="02000000000000000000" pitchFamily="2" charset="0"/>
              </a:rPr>
              <a:t>Data are limited on the associated health hazards of e-cigarette use, particularly long-term effects. Research evidence of hazardous effects comparable to conventional smoking</a:t>
            </a:r>
            <a:endParaRPr lang="el-GR" sz="1400" dirty="0">
              <a:latin typeface="Roboto Condensed" panose="02000000000000000000" pitchFamily="2" charset="0"/>
              <a:ea typeface="Roboto Condensed" panose="02000000000000000000" pitchFamily="2" charset="0"/>
            </a:endParaRPr>
          </a:p>
        </p:txBody>
      </p:sp>
      <p:sp>
        <p:nvSpPr>
          <p:cNvPr id="25" name="Rectangle 24">
            <a:extLst>
              <a:ext uri="{FF2B5EF4-FFF2-40B4-BE49-F238E27FC236}">
                <a16:creationId xmlns:a16="http://schemas.microsoft.com/office/drawing/2014/main" id="{20C4B363-6FCF-44EA-31D4-67D8BE4BDB56}"/>
              </a:ext>
            </a:extLst>
          </p:cNvPr>
          <p:cNvSpPr/>
          <p:nvPr/>
        </p:nvSpPr>
        <p:spPr>
          <a:xfrm>
            <a:off x="6096000"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pic>
        <p:nvPicPr>
          <p:cNvPr id="24" name="Picture 23" descr="Diagram&#10;&#10;Description automatically generated">
            <a:extLst>
              <a:ext uri="{FF2B5EF4-FFF2-40B4-BE49-F238E27FC236}">
                <a16:creationId xmlns:a16="http://schemas.microsoft.com/office/drawing/2014/main" id="{092130C1-DEA3-0EF0-C8B2-3090BBC12AD8}"/>
              </a:ext>
            </a:extLst>
          </p:cNvPr>
          <p:cNvPicPr>
            <a:picLocks noChangeAspect="1"/>
          </p:cNvPicPr>
          <p:nvPr/>
        </p:nvPicPr>
        <p:blipFill rotWithShape="1">
          <a:blip r:embed="rId3"/>
          <a:srcRect t="3692" r="3" b="305"/>
          <a:stretch/>
        </p:blipFill>
        <p:spPr>
          <a:xfrm>
            <a:off x="6085450" y="1748677"/>
            <a:ext cx="5835088" cy="4649683"/>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
        <p:nvSpPr>
          <p:cNvPr id="26" name="Rectangle 25">
            <a:extLst>
              <a:ext uri="{FF2B5EF4-FFF2-40B4-BE49-F238E27FC236}">
                <a16:creationId xmlns:a16="http://schemas.microsoft.com/office/drawing/2014/main" id="{8D92D3C8-E22D-B483-5955-7F38FF4AFDE7}"/>
              </a:ext>
            </a:extLst>
          </p:cNvPr>
          <p:cNvSpPr/>
          <p:nvPr/>
        </p:nvSpPr>
        <p:spPr>
          <a:xfrm>
            <a:off x="6106550" y="5179989"/>
            <a:ext cx="6096000" cy="19209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pic>
        <p:nvPicPr>
          <p:cNvPr id="28" name="Picture 27">
            <a:extLst>
              <a:ext uri="{FF2B5EF4-FFF2-40B4-BE49-F238E27FC236}">
                <a16:creationId xmlns:a16="http://schemas.microsoft.com/office/drawing/2014/main" id="{D88FB9E3-2717-781B-03E4-0D9DC4AA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9747" y="5921464"/>
            <a:ext cx="9355016" cy="1015152"/>
          </a:xfrm>
          <a:prstGeom prst="rect">
            <a:avLst/>
          </a:prstGeom>
        </p:spPr>
      </p:pic>
    </p:spTree>
    <p:extLst>
      <p:ext uri="{BB962C8B-B14F-4D97-AF65-F5344CB8AC3E}">
        <p14:creationId xmlns:p14="http://schemas.microsoft.com/office/powerpoint/2010/main" val="3052258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con&#10;&#10;Description automatically generated">
            <a:extLst>
              <a:ext uri="{FF2B5EF4-FFF2-40B4-BE49-F238E27FC236}">
                <a16:creationId xmlns:a16="http://schemas.microsoft.com/office/drawing/2014/main" id="{D1BA61B1-B4DB-ABC8-5773-6A8EE7CB2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1811" y="-404259"/>
            <a:ext cx="8496979" cy="8496979"/>
          </a:xfrm>
          <a:prstGeom prst="rect">
            <a:avLst/>
          </a:prstGeom>
        </p:spPr>
      </p:pic>
      <p:sp>
        <p:nvSpPr>
          <p:cNvPr id="22" name="Title 1">
            <a:extLst>
              <a:ext uri="{FF2B5EF4-FFF2-40B4-BE49-F238E27FC236}">
                <a16:creationId xmlns:a16="http://schemas.microsoft.com/office/drawing/2014/main" id="{E3D9A9C7-0074-1840-2114-A332C80F2B9C}"/>
              </a:ext>
            </a:extLst>
          </p:cNvPr>
          <p:cNvSpPr txBox="1">
            <a:spLocks/>
          </p:cNvSpPr>
          <p:nvPr/>
        </p:nvSpPr>
        <p:spPr>
          <a:xfrm>
            <a:off x="271462" y="-897828"/>
            <a:ext cx="7272338" cy="2323200"/>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3F3F3"/>
              </a:buClr>
              <a:buSzPts val="5200"/>
              <a:buFont typeface="Roboto"/>
              <a:buNone/>
              <a:defRPr sz="12800" b="1" i="0" u="none" strike="noStrike" cap="none">
                <a:solidFill>
                  <a:srgbClr val="F3F3F3"/>
                </a:solidFill>
                <a:latin typeface="Roboto"/>
                <a:ea typeface="Roboto"/>
                <a:cs typeface="Roboto"/>
                <a:sym typeface="Roboto"/>
              </a:defRPr>
            </a:lvl1pPr>
            <a:lvl2pPr marR="0" lvl="1"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2pPr>
            <a:lvl3pPr marR="0" lvl="2"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3pPr>
            <a:lvl4pPr marR="0" lvl="3"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4pPr>
            <a:lvl5pPr marR="0" lvl="4"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5pPr>
            <a:lvl6pPr marR="0" lvl="5"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6pPr>
            <a:lvl7pPr marR="0" lvl="6"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7pPr>
            <a:lvl8pPr marR="0" lvl="7"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8pPr>
            <a:lvl9pPr marR="0" lvl="8"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9pPr>
          </a:lstStyle>
          <a:p>
            <a:r>
              <a:rPr lang="en-US" sz="3600" dirty="0">
                <a:latin typeface="Roboto Condensed" panose="02000000000000000000" pitchFamily="2" charset="0"/>
                <a:ea typeface="Roboto Condensed" panose="02000000000000000000" pitchFamily="2" charset="0"/>
              </a:rPr>
              <a:t>Diseases and oral lesions</a:t>
            </a:r>
            <a:br>
              <a:rPr lang="en-US" sz="3600" dirty="0">
                <a:latin typeface="Roboto Condensed" panose="02000000000000000000" pitchFamily="2" charset="0"/>
                <a:ea typeface="Roboto Condensed" panose="02000000000000000000" pitchFamily="2" charset="0"/>
              </a:rPr>
            </a:br>
            <a:r>
              <a:rPr lang="en-US" sz="3600" dirty="0">
                <a:latin typeface="Roboto Condensed" panose="02000000000000000000" pitchFamily="2" charset="0"/>
                <a:ea typeface="Roboto Condensed" panose="02000000000000000000" pitchFamily="2" charset="0"/>
              </a:rPr>
              <a:t>related to hookah</a:t>
            </a:r>
            <a:endParaRPr kumimoji="0" lang="el-GR" sz="3600" kern="0" dirty="0">
              <a:latin typeface="Roboto Condensed" panose="02000000000000000000" pitchFamily="2" charset="0"/>
              <a:ea typeface="Roboto Condensed" panose="02000000000000000000" pitchFamily="2" charset="0"/>
            </a:endParaRPr>
          </a:p>
        </p:txBody>
      </p:sp>
      <p:sp>
        <p:nvSpPr>
          <p:cNvPr id="23" name="Content Placeholder 2">
            <a:extLst>
              <a:ext uri="{FF2B5EF4-FFF2-40B4-BE49-F238E27FC236}">
                <a16:creationId xmlns:a16="http://schemas.microsoft.com/office/drawing/2014/main" id="{1219FDCB-2E7F-33F2-1C59-947C4BF48E16}"/>
              </a:ext>
            </a:extLst>
          </p:cNvPr>
          <p:cNvSpPr>
            <a:spLocks noGrp="1"/>
          </p:cNvSpPr>
          <p:nvPr>
            <p:ph type="subTitle" idx="1"/>
          </p:nvPr>
        </p:nvSpPr>
        <p:spPr>
          <a:xfrm>
            <a:off x="314045" y="1742748"/>
            <a:ext cx="5244800" cy="4958090"/>
          </a:xfrm>
        </p:spPr>
        <p:txBody>
          <a:bodyPr>
            <a:noAutofit/>
          </a:bodyPr>
          <a:lstStyle/>
          <a:p>
            <a:pPr marL="12700" indent="0"/>
            <a:r>
              <a:rPr lang="en-US" sz="2000" dirty="0">
                <a:latin typeface="Roboto Condensed" panose="02000000000000000000" pitchFamily="2" charset="0"/>
                <a:ea typeface="Roboto Condensed" panose="02000000000000000000" pitchFamily="2" charset="0"/>
                <a:cs typeface="Times New Roman" pitchFamily="18" charset="0"/>
              </a:rPr>
              <a:t>The user of a hookah inhales not only the tobacco combustion products, but also the chemicals generated by the burning charcoal.</a:t>
            </a:r>
          </a:p>
          <a:p>
            <a:pPr marL="12700" indent="0">
              <a:buClr>
                <a:schemeClr val="accent1">
                  <a:lumMod val="75000"/>
                </a:schemeClr>
              </a:buClr>
              <a:defRPr/>
            </a:pPr>
            <a:endParaRPr lang="en-US" sz="2000" dirty="0">
              <a:latin typeface="Roboto Condensed" panose="02000000000000000000" pitchFamily="2" charset="0"/>
              <a:ea typeface="Roboto Condensed" panose="02000000000000000000" pitchFamily="2" charset="0"/>
              <a:cs typeface="Times New Roman" pitchFamily="18" charset="0"/>
            </a:endParaRPr>
          </a:p>
          <a:p>
            <a:pPr marL="12700" indent="0">
              <a:buClr>
                <a:schemeClr val="accent1">
                  <a:lumMod val="75000"/>
                </a:schemeClr>
              </a:buClr>
              <a:defRPr/>
            </a:pPr>
            <a:r>
              <a:rPr lang="en-US" sz="2000" dirty="0">
                <a:latin typeface="Roboto Condensed" panose="02000000000000000000" pitchFamily="2" charset="0"/>
                <a:ea typeface="Roboto Condensed" panose="02000000000000000000" pitchFamily="2" charset="0"/>
                <a:cs typeface="Times New Roman" pitchFamily="18" charset="0"/>
              </a:rPr>
              <a:t>It has the same health effects as cigarettes.</a:t>
            </a:r>
          </a:p>
          <a:p>
            <a:pPr marL="12700" indent="0">
              <a:buClr>
                <a:schemeClr val="accent1">
                  <a:lumMod val="75000"/>
                </a:schemeClr>
              </a:buClr>
              <a:defRPr/>
            </a:pPr>
            <a:r>
              <a:rPr lang="en-US" sz="2000" dirty="0">
                <a:latin typeface="Roboto Condensed" panose="02000000000000000000" pitchFamily="2" charset="0"/>
                <a:ea typeface="Roboto Condensed" panose="02000000000000000000" pitchFamily="2" charset="0"/>
                <a:cs typeface="Times New Roman" pitchFamily="18" charset="0"/>
              </a:rPr>
              <a:t>Because participants share the mouthpiece and pipe system of the same instrument, hookah use is linked to the spread of infectious diseases.</a:t>
            </a:r>
          </a:p>
          <a:p>
            <a:pPr marL="12700" indent="0">
              <a:buClr>
                <a:schemeClr val="accent1">
                  <a:lumMod val="75000"/>
                </a:schemeClr>
              </a:buClr>
              <a:defRPr/>
            </a:pPr>
            <a:endParaRPr lang="en-US" sz="2000" dirty="0">
              <a:latin typeface="Roboto Condensed" panose="02000000000000000000" pitchFamily="2" charset="0"/>
              <a:ea typeface="Roboto Condensed" panose="02000000000000000000" pitchFamily="2" charset="0"/>
              <a:cs typeface="Times New Roman" pitchFamily="18" charset="0"/>
            </a:endParaRPr>
          </a:p>
          <a:p>
            <a:pPr marL="12700" indent="0">
              <a:buClr>
                <a:schemeClr val="accent1">
                  <a:lumMod val="75000"/>
                </a:schemeClr>
              </a:buClr>
              <a:defRPr/>
            </a:pPr>
            <a:r>
              <a:rPr lang="en-US" sz="2000" dirty="0">
                <a:latin typeface="Roboto Condensed" panose="02000000000000000000" pitchFamily="2" charset="0"/>
                <a:ea typeface="Roboto Condensed" panose="02000000000000000000" pitchFamily="2" charset="0"/>
                <a:cs typeface="Times New Roman" pitchFamily="18" charset="0"/>
              </a:rPr>
              <a:t>People who use hookahs are exposed to dangerously high amounts of passive exposure due to incomplete tobacco and charcoal combustion.</a:t>
            </a:r>
            <a:endParaRPr lang="el-GR" sz="2000" dirty="0">
              <a:latin typeface="Roboto Condensed" panose="02000000000000000000" pitchFamily="2" charset="0"/>
              <a:ea typeface="Roboto Condensed" panose="02000000000000000000" pitchFamily="2" charset="0"/>
            </a:endParaRPr>
          </a:p>
        </p:txBody>
      </p:sp>
      <p:sp>
        <p:nvSpPr>
          <p:cNvPr id="25" name="Rectangle 24">
            <a:extLst>
              <a:ext uri="{FF2B5EF4-FFF2-40B4-BE49-F238E27FC236}">
                <a16:creationId xmlns:a16="http://schemas.microsoft.com/office/drawing/2014/main" id="{20C4B363-6FCF-44EA-31D4-67D8BE4BDB56}"/>
              </a:ext>
            </a:extLst>
          </p:cNvPr>
          <p:cNvSpPr/>
          <p:nvPr/>
        </p:nvSpPr>
        <p:spPr>
          <a:xfrm>
            <a:off x="6096000"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pic>
        <p:nvPicPr>
          <p:cNvPr id="28" name="Picture 27">
            <a:extLst>
              <a:ext uri="{FF2B5EF4-FFF2-40B4-BE49-F238E27FC236}">
                <a16:creationId xmlns:a16="http://schemas.microsoft.com/office/drawing/2014/main" id="{D88FB9E3-2717-781B-03E4-0D9DC4AA2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747" y="5921464"/>
            <a:ext cx="9355016" cy="1015152"/>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1FF648F0-9111-97E2-E89B-C5955D59DDC8}"/>
              </a:ext>
            </a:extLst>
          </p:cNvPr>
          <p:cNvPicPr>
            <a:picLocks noChangeAspect="1"/>
          </p:cNvPicPr>
          <p:nvPr/>
        </p:nvPicPr>
        <p:blipFill rotWithShape="1">
          <a:blip r:embed="rId4"/>
          <a:srcRect t="3792" r="-3" b="-3"/>
          <a:stretch/>
        </p:blipFill>
        <p:spPr>
          <a:xfrm>
            <a:off x="7459437" y="1112418"/>
            <a:ext cx="3536508" cy="4809046"/>
          </a:xfrm>
          <a:prstGeom prst="rect">
            <a:avLst/>
          </a:prstGeom>
          <a:solidFill>
            <a:srgbClr val="FFFFFF">
              <a:shade val="85000"/>
            </a:srgbClr>
          </a:solidFill>
        </p:spPr>
      </p:pic>
    </p:spTree>
    <p:extLst>
      <p:ext uri="{BB962C8B-B14F-4D97-AF65-F5344CB8AC3E}">
        <p14:creationId xmlns:p14="http://schemas.microsoft.com/office/powerpoint/2010/main" val="3843848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con&#10;&#10;Description automatically generated">
            <a:extLst>
              <a:ext uri="{FF2B5EF4-FFF2-40B4-BE49-F238E27FC236}">
                <a16:creationId xmlns:a16="http://schemas.microsoft.com/office/drawing/2014/main" id="{D1BA61B1-B4DB-ABC8-5773-6A8EE7CB2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1811" y="-404259"/>
            <a:ext cx="8496979" cy="8496979"/>
          </a:xfrm>
          <a:prstGeom prst="rect">
            <a:avLst/>
          </a:prstGeom>
        </p:spPr>
      </p:pic>
      <p:sp>
        <p:nvSpPr>
          <p:cNvPr id="22" name="Title 1">
            <a:extLst>
              <a:ext uri="{FF2B5EF4-FFF2-40B4-BE49-F238E27FC236}">
                <a16:creationId xmlns:a16="http://schemas.microsoft.com/office/drawing/2014/main" id="{E3D9A9C7-0074-1840-2114-A332C80F2B9C}"/>
              </a:ext>
            </a:extLst>
          </p:cNvPr>
          <p:cNvSpPr txBox="1">
            <a:spLocks/>
          </p:cNvSpPr>
          <p:nvPr/>
        </p:nvSpPr>
        <p:spPr>
          <a:xfrm>
            <a:off x="314045" y="32141"/>
            <a:ext cx="5715001" cy="2323200"/>
          </a:xfrm>
          <a:prstGeom prst="rect">
            <a:avLst/>
          </a:prstGeom>
          <a:noFill/>
          <a:ln>
            <a:noFill/>
          </a:ln>
        </p:spPr>
        <p:txBody>
          <a:bodyPr spcFirstLastPara="1" wrap="square" lIns="91425" tIns="91425" rIns="91425" bIns="91425" anchor="b"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3F3F3"/>
              </a:buClr>
              <a:buSzPts val="5200"/>
              <a:buFont typeface="Roboto"/>
              <a:buNone/>
              <a:defRPr sz="12800" b="1" i="0" u="none" strike="noStrike" cap="none">
                <a:solidFill>
                  <a:srgbClr val="F3F3F3"/>
                </a:solidFill>
                <a:latin typeface="Roboto"/>
                <a:ea typeface="Roboto"/>
                <a:cs typeface="Roboto"/>
                <a:sym typeface="Roboto"/>
              </a:defRPr>
            </a:lvl1pPr>
            <a:lvl2pPr marR="0" lvl="1"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2pPr>
            <a:lvl3pPr marR="0" lvl="2"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3pPr>
            <a:lvl4pPr marR="0" lvl="3"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4pPr>
            <a:lvl5pPr marR="0" lvl="4"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5pPr>
            <a:lvl6pPr marR="0" lvl="5"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6pPr>
            <a:lvl7pPr marR="0" lvl="6"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7pPr>
            <a:lvl8pPr marR="0" lvl="7"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8pPr>
            <a:lvl9pPr marR="0" lvl="8"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9pPr>
          </a:lstStyle>
          <a:p>
            <a:r>
              <a:rPr lang="en-US" sz="3600" dirty="0">
                <a:solidFill>
                  <a:srgbClr val="FFFFFF"/>
                </a:solidFill>
                <a:latin typeface="Roboto Condensed" panose="02000000000000000000" pitchFamily="2" charset="0"/>
                <a:ea typeface="Roboto Condensed" panose="02000000000000000000" pitchFamily="2" charset="0"/>
              </a:rPr>
              <a:t>Tobacco Chewing (Areca/betel nut, betel quid, </a:t>
            </a:r>
            <a:r>
              <a:rPr lang="en-US" sz="3600" dirty="0" err="1">
                <a:solidFill>
                  <a:srgbClr val="FFFFFF"/>
                </a:solidFill>
                <a:latin typeface="Roboto Condensed" panose="02000000000000000000" pitchFamily="2" charset="0"/>
                <a:ea typeface="Roboto Condensed" panose="02000000000000000000" pitchFamily="2" charset="0"/>
              </a:rPr>
              <a:t>paan</a:t>
            </a:r>
            <a:r>
              <a:rPr lang="en-US" sz="3600" dirty="0">
                <a:solidFill>
                  <a:srgbClr val="FFFFFF"/>
                </a:solidFill>
                <a:latin typeface="Roboto Condensed" panose="02000000000000000000" pitchFamily="2" charset="0"/>
                <a:ea typeface="Roboto Condensed" panose="02000000000000000000" pitchFamily="2" charset="0"/>
              </a:rPr>
              <a:t> masala, snus/</a:t>
            </a:r>
            <a:r>
              <a:rPr lang="en-US" sz="3600" dirty="0" err="1">
                <a:solidFill>
                  <a:srgbClr val="FFFFFF"/>
                </a:solidFill>
                <a:latin typeface="Roboto Condensed" panose="02000000000000000000" pitchFamily="2" charset="0"/>
                <a:ea typeface="Roboto Condensed" panose="02000000000000000000" pitchFamily="2" charset="0"/>
              </a:rPr>
              <a:t>nass</a:t>
            </a:r>
            <a:r>
              <a:rPr lang="en-US" sz="3600" dirty="0">
                <a:solidFill>
                  <a:srgbClr val="FFFFFF"/>
                </a:solidFill>
                <a:latin typeface="Roboto Condensed" panose="02000000000000000000" pitchFamily="2" charset="0"/>
                <a:ea typeface="Roboto Condensed" panose="02000000000000000000" pitchFamily="2" charset="0"/>
              </a:rPr>
              <a:t>/snuff)</a:t>
            </a:r>
            <a:endParaRPr kumimoji="0" lang="el-GR" sz="3600" kern="0" dirty="0">
              <a:solidFill>
                <a:srgbClr val="FFFFFF"/>
              </a:solidFill>
              <a:latin typeface="Roboto Condensed" panose="02000000000000000000" pitchFamily="2" charset="0"/>
              <a:ea typeface="Roboto Condensed" panose="02000000000000000000" pitchFamily="2" charset="0"/>
            </a:endParaRPr>
          </a:p>
        </p:txBody>
      </p:sp>
      <p:sp>
        <p:nvSpPr>
          <p:cNvPr id="23" name="Content Placeholder 2">
            <a:extLst>
              <a:ext uri="{FF2B5EF4-FFF2-40B4-BE49-F238E27FC236}">
                <a16:creationId xmlns:a16="http://schemas.microsoft.com/office/drawing/2014/main" id="{1219FDCB-2E7F-33F2-1C59-947C4BF48E16}"/>
              </a:ext>
            </a:extLst>
          </p:cNvPr>
          <p:cNvSpPr>
            <a:spLocks noGrp="1"/>
          </p:cNvSpPr>
          <p:nvPr>
            <p:ph type="subTitle" idx="1"/>
          </p:nvPr>
        </p:nvSpPr>
        <p:spPr>
          <a:xfrm>
            <a:off x="314045" y="3429000"/>
            <a:ext cx="5244800" cy="3271838"/>
          </a:xfrm>
        </p:spPr>
        <p:txBody>
          <a:bodyPr>
            <a:noAutofit/>
          </a:bodyPr>
          <a:lstStyle/>
          <a:p>
            <a:pPr marL="495300" indent="-342900">
              <a:buFont typeface="Arial" panose="020B0604020202020204" pitchFamily="34" charset="0"/>
              <a:buChar char="•"/>
            </a:pPr>
            <a:r>
              <a:rPr lang="en-US" sz="2000" dirty="0">
                <a:solidFill>
                  <a:srgbClr val="FFFFFF"/>
                </a:solidFill>
                <a:latin typeface="Roboto Condensed" panose="02000000000000000000" pitchFamily="2" charset="0"/>
                <a:ea typeface="Roboto Condensed" panose="02000000000000000000" pitchFamily="2" charset="0"/>
              </a:rPr>
              <a:t>Oral Submucous Fibrosis</a:t>
            </a:r>
          </a:p>
          <a:p>
            <a:pPr marL="495300" indent="-342900">
              <a:buFont typeface="Arial" panose="020B0604020202020204" pitchFamily="34" charset="0"/>
              <a:buChar char="•"/>
            </a:pPr>
            <a:r>
              <a:rPr lang="en-US" sz="2000" dirty="0">
                <a:solidFill>
                  <a:srgbClr val="FFFFFF"/>
                </a:solidFill>
                <a:latin typeface="Roboto Condensed" panose="02000000000000000000" pitchFamily="2" charset="0"/>
                <a:ea typeface="Roboto Condensed" panose="02000000000000000000" pitchFamily="2" charset="0"/>
              </a:rPr>
              <a:t>Leukoplakia</a:t>
            </a:r>
          </a:p>
          <a:p>
            <a:pPr marL="495300" indent="-342900">
              <a:buFont typeface="Arial" panose="020B0604020202020204" pitchFamily="34" charset="0"/>
              <a:buChar char="•"/>
            </a:pPr>
            <a:r>
              <a:rPr lang="en-US" sz="2000" dirty="0">
                <a:solidFill>
                  <a:srgbClr val="FFFFFF"/>
                </a:solidFill>
                <a:latin typeface="Roboto Condensed" panose="02000000000000000000" pitchFamily="2" charset="0"/>
                <a:ea typeface="Roboto Condensed" panose="02000000000000000000" pitchFamily="2" charset="0"/>
              </a:rPr>
              <a:t>Lichen Planus </a:t>
            </a:r>
          </a:p>
          <a:p>
            <a:pPr marL="495300" indent="-342900">
              <a:buFont typeface="Arial" panose="020B0604020202020204" pitchFamily="34" charset="0"/>
              <a:buChar char="•"/>
            </a:pPr>
            <a:r>
              <a:rPr lang="en-US" sz="2000" dirty="0">
                <a:solidFill>
                  <a:srgbClr val="FFFFFF"/>
                </a:solidFill>
                <a:latin typeface="Roboto Condensed" panose="02000000000000000000" pitchFamily="2" charset="0"/>
                <a:ea typeface="Roboto Condensed" panose="02000000000000000000" pitchFamily="2" charset="0"/>
              </a:rPr>
              <a:t>Squamous cell carcinoma</a:t>
            </a:r>
          </a:p>
          <a:p>
            <a:pPr marL="495300" indent="-342900">
              <a:buFont typeface="Arial" panose="020B0604020202020204" pitchFamily="34" charset="0"/>
              <a:buChar char="•"/>
            </a:pPr>
            <a:r>
              <a:rPr lang="en-US" sz="2000" dirty="0">
                <a:solidFill>
                  <a:srgbClr val="FFFFFF"/>
                </a:solidFill>
                <a:latin typeface="Roboto Condensed" panose="02000000000000000000" pitchFamily="2" charset="0"/>
                <a:ea typeface="Roboto Condensed" panose="02000000000000000000" pitchFamily="2" charset="0"/>
              </a:rPr>
              <a:t>Tobacco Pouch Keratosis</a:t>
            </a:r>
            <a:endParaRPr lang="el-GR" sz="2000" dirty="0">
              <a:solidFill>
                <a:srgbClr val="FFFFFF"/>
              </a:solidFill>
              <a:latin typeface="Roboto Condensed" panose="02000000000000000000" pitchFamily="2" charset="0"/>
              <a:ea typeface="Roboto Condensed" panose="02000000000000000000" pitchFamily="2" charset="0"/>
            </a:endParaRPr>
          </a:p>
        </p:txBody>
      </p:sp>
      <p:sp>
        <p:nvSpPr>
          <p:cNvPr id="25" name="Rectangle 24">
            <a:extLst>
              <a:ext uri="{FF2B5EF4-FFF2-40B4-BE49-F238E27FC236}">
                <a16:creationId xmlns:a16="http://schemas.microsoft.com/office/drawing/2014/main" id="{20C4B363-6FCF-44EA-31D4-67D8BE4BDB56}"/>
              </a:ext>
            </a:extLst>
          </p:cNvPr>
          <p:cNvSpPr/>
          <p:nvPr/>
        </p:nvSpPr>
        <p:spPr>
          <a:xfrm>
            <a:off x="6096000"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pic>
        <p:nvPicPr>
          <p:cNvPr id="28" name="Picture 27">
            <a:extLst>
              <a:ext uri="{FF2B5EF4-FFF2-40B4-BE49-F238E27FC236}">
                <a16:creationId xmlns:a16="http://schemas.microsoft.com/office/drawing/2014/main" id="{D88FB9E3-2717-781B-03E4-0D9DC4AA2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747" y="5921464"/>
            <a:ext cx="9355016" cy="1015152"/>
          </a:xfrm>
          <a:prstGeom prst="rect">
            <a:avLst/>
          </a:prstGeom>
        </p:spPr>
      </p:pic>
      <p:pic>
        <p:nvPicPr>
          <p:cNvPr id="10" name="Picture 9" descr="A picture containing table, indoor, chocolate, stack&#10;&#10;Description automatically generated">
            <a:extLst>
              <a:ext uri="{FF2B5EF4-FFF2-40B4-BE49-F238E27FC236}">
                <a16:creationId xmlns:a16="http://schemas.microsoft.com/office/drawing/2014/main" id="{FCA3D8CC-C524-95E6-F51E-CA1DC2A5B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0165" y="1569937"/>
            <a:ext cx="5368906" cy="4149397"/>
          </a:xfrm>
          <a:prstGeom prst="rect">
            <a:avLst/>
          </a:prstGeom>
        </p:spPr>
      </p:pic>
    </p:spTree>
    <p:extLst>
      <p:ext uri="{BB962C8B-B14F-4D97-AF65-F5344CB8AC3E}">
        <p14:creationId xmlns:p14="http://schemas.microsoft.com/office/powerpoint/2010/main" val="2597661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63CCC-EB0D-4F1F-AF64-07CB506EFE9C}"/>
              </a:ext>
            </a:extLst>
          </p:cNvPr>
          <p:cNvSpPr>
            <a:spLocks noGrp="1"/>
          </p:cNvSpPr>
          <p:nvPr>
            <p:ph type="ctrTitle"/>
          </p:nvPr>
        </p:nvSpPr>
        <p:spPr>
          <a:xfrm flipH="1">
            <a:off x="412830" y="6198390"/>
            <a:ext cx="11366339" cy="903600"/>
          </a:xfrm>
        </p:spPr>
        <p:txBody>
          <a:bodyPr>
            <a:normAutofit/>
          </a:bodyPr>
          <a:lstStyle/>
          <a:p>
            <a:pPr algn="ctr"/>
            <a:r>
              <a:rPr lang="en-US" sz="2700" dirty="0">
                <a:effectLst>
                  <a:outerShdw blurRad="38100" dist="38100" dir="2700000" algn="tl">
                    <a:srgbClr val="000000">
                      <a:alpha val="43137"/>
                    </a:srgbClr>
                  </a:outerShdw>
                </a:effectLst>
              </a:rPr>
              <a:t>Quitting smoking is the best thing a smoker can do for their health</a:t>
            </a:r>
            <a:r>
              <a:rPr lang="en-US" sz="2700" dirty="0"/>
              <a:t>.</a:t>
            </a:r>
            <a:endParaRPr lang="en-US" dirty="0"/>
          </a:p>
        </p:txBody>
      </p:sp>
      <p:sp>
        <p:nvSpPr>
          <p:cNvPr id="7" name="Content Placeholder 6">
            <a:extLst>
              <a:ext uri="{FF2B5EF4-FFF2-40B4-BE49-F238E27FC236}">
                <a16:creationId xmlns:a16="http://schemas.microsoft.com/office/drawing/2014/main" id="{94047C90-F178-4E1B-B356-9B9367EB3ECA}"/>
              </a:ext>
            </a:extLst>
          </p:cNvPr>
          <p:cNvSpPr>
            <a:spLocks noGrp="1"/>
          </p:cNvSpPr>
          <p:nvPr>
            <p:ph type="subTitle" idx="1"/>
          </p:nvPr>
        </p:nvSpPr>
        <p:spPr>
          <a:xfrm flipH="1">
            <a:off x="165078" y="1270847"/>
            <a:ext cx="6057600" cy="4904247"/>
          </a:xfrm>
          <a:solidFill>
            <a:schemeClr val="bg1">
              <a:lumMod val="20000"/>
              <a:lumOff val="80000"/>
            </a:schemeClr>
          </a:solidFill>
          <a:ln>
            <a:noFill/>
          </a:ln>
        </p:spPr>
        <p:txBody>
          <a:bodyPr anchor="t">
            <a:noAutofit/>
          </a:bodyPr>
          <a:lstStyle/>
          <a:p>
            <a:pPr marL="92075" indent="0" algn="just"/>
            <a:r>
              <a:rPr lang="en-US" sz="2600" dirty="0">
                <a:solidFill>
                  <a:schemeClr val="bg1">
                    <a:lumMod val="75000"/>
                  </a:schemeClr>
                </a:solidFill>
                <a:latin typeface="Roboto Condensed" panose="02000000000000000000" pitchFamily="2" charset="0"/>
                <a:ea typeface="Roboto Condensed" panose="02000000000000000000" pitchFamily="2" charset="0"/>
                <a:cs typeface="Roboto" panose="02000000000000000000" pitchFamily="2" charset="0"/>
              </a:rPr>
              <a:t>Smoking Cessation Social Benefits</a:t>
            </a:r>
          </a:p>
          <a:p>
            <a:pPr marL="92075" indent="0" algn="just"/>
            <a:endParaRPr lang="en-US" sz="2000" dirty="0">
              <a:solidFill>
                <a:schemeClr val="bg1">
                  <a:lumMod val="75000"/>
                </a:schemeClr>
              </a:solidFill>
              <a:latin typeface="Roboto Condensed" panose="02000000000000000000" pitchFamily="2" charset="0"/>
              <a:ea typeface="Roboto Condensed" panose="02000000000000000000" pitchFamily="2" charset="0"/>
            </a:endParaRPr>
          </a:p>
          <a:p>
            <a:pPr marL="92075" indent="0" algn="just"/>
            <a:r>
              <a:rPr lang="en-US" sz="2000" dirty="0">
                <a:solidFill>
                  <a:schemeClr val="bg1">
                    <a:lumMod val="75000"/>
                  </a:schemeClr>
                </a:solidFill>
                <a:latin typeface="Roboto Condensed" panose="02000000000000000000" pitchFamily="2" charset="0"/>
                <a:ea typeface="Roboto Condensed" panose="02000000000000000000" pitchFamily="2" charset="0"/>
              </a:rPr>
              <a:t>When people quit, they frequently express a strong sense of pride.</a:t>
            </a:r>
          </a:p>
          <a:p>
            <a:pPr marL="92075" indent="0" algn="just"/>
            <a:r>
              <a:rPr lang="en-US" sz="2000" dirty="0">
                <a:solidFill>
                  <a:schemeClr val="bg1">
                    <a:lumMod val="75000"/>
                  </a:schemeClr>
                </a:solidFill>
                <a:latin typeface="Roboto Condensed" panose="02000000000000000000" pitchFamily="2" charset="0"/>
                <a:ea typeface="Roboto Condensed" panose="02000000000000000000" pitchFamily="2" charset="0"/>
              </a:rPr>
              <a:t>Most public and workplaces are now smoke-free, being a smoker can create additional barriers to socializing, while quitting allows you to feel more at ease in social situations. </a:t>
            </a:r>
          </a:p>
          <a:p>
            <a:pPr marL="92075" indent="0" algn="just"/>
            <a:r>
              <a:rPr lang="en-US" sz="2000" dirty="0">
                <a:solidFill>
                  <a:schemeClr val="bg1">
                    <a:lumMod val="75000"/>
                  </a:schemeClr>
                </a:solidFill>
                <a:latin typeface="Roboto Condensed" panose="02000000000000000000" pitchFamily="2" charset="0"/>
                <a:ea typeface="Roboto Condensed" panose="02000000000000000000" pitchFamily="2" charset="0"/>
              </a:rPr>
              <a:t>According to research, ex-smokers have less stress and anxiety three to six months after quitting. Smokers experience more stress because they are constantly dealing with the anxiety caused by cravings.</a:t>
            </a:r>
          </a:p>
          <a:p>
            <a:pPr marL="92075" indent="0" algn="just"/>
            <a:r>
              <a:rPr lang="en-US" sz="2000" dirty="0">
                <a:solidFill>
                  <a:schemeClr val="bg1">
                    <a:lumMod val="75000"/>
                  </a:schemeClr>
                </a:solidFill>
                <a:latin typeface="Roboto Condensed" panose="02000000000000000000" pitchFamily="2" charset="0"/>
                <a:ea typeface="Roboto Condensed" panose="02000000000000000000" pitchFamily="2" charset="0"/>
                <a:cs typeface="Arial" panose="020B0604020202020204" pitchFamily="34" charset="0"/>
              </a:rPr>
              <a:t>When you quit smoking, your children become less likely to start smoking and more likely to quit if they already smoke.</a:t>
            </a:r>
            <a:endParaRPr lang="el-GR" sz="2000" dirty="0">
              <a:solidFill>
                <a:schemeClr val="bg1">
                  <a:lumMod val="75000"/>
                </a:schemeClr>
              </a:solidFill>
              <a:latin typeface="Roboto Condensed" panose="02000000000000000000" pitchFamily="2" charset="0"/>
              <a:ea typeface="Roboto Condensed" panose="02000000000000000000" pitchFamily="2" charset="0"/>
              <a:cs typeface="Arial" panose="020B0604020202020204" pitchFamily="34" charset="0"/>
            </a:endParaRPr>
          </a:p>
        </p:txBody>
      </p:sp>
      <p:sp>
        <p:nvSpPr>
          <p:cNvPr id="8" name="Content Placeholder 7">
            <a:extLst>
              <a:ext uri="{FF2B5EF4-FFF2-40B4-BE49-F238E27FC236}">
                <a16:creationId xmlns:a16="http://schemas.microsoft.com/office/drawing/2014/main" id="{2C8DDC9B-7D38-4A2A-9BC1-79B9BF41CC2F}"/>
              </a:ext>
            </a:extLst>
          </p:cNvPr>
          <p:cNvSpPr>
            <a:spLocks noGrp="1"/>
          </p:cNvSpPr>
          <p:nvPr>
            <p:ph sz="half" idx="4294967295"/>
          </p:nvPr>
        </p:nvSpPr>
        <p:spPr>
          <a:xfrm>
            <a:off x="6456363" y="1270847"/>
            <a:ext cx="5570559" cy="4904247"/>
          </a:xfrm>
          <a:prstGeom prst="rect">
            <a:avLst/>
          </a:prstGeom>
          <a:solidFill>
            <a:schemeClr val="bg1">
              <a:lumMod val="20000"/>
              <a:lumOff val="80000"/>
            </a:schemeClr>
          </a:solidFill>
          <a:ln>
            <a:noFill/>
          </a:ln>
        </p:spPr>
        <p:txBody>
          <a:bodyPr anchor="t">
            <a:normAutofit/>
          </a:bodyPr>
          <a:lstStyle/>
          <a:p>
            <a:pPr marL="152400" indent="0">
              <a:buNone/>
            </a:pPr>
            <a:r>
              <a:rPr lang="en-US" sz="2600" dirty="0">
                <a:solidFill>
                  <a:schemeClr val="bg1">
                    <a:lumMod val="75000"/>
                  </a:schemeClr>
                </a:solidFill>
                <a:latin typeface="Roboto Condensed" panose="02000000000000000000" pitchFamily="2" charset="0"/>
                <a:ea typeface="Roboto Condensed" panose="02000000000000000000" pitchFamily="2" charset="0"/>
                <a:cs typeface="Roboto" panose="02000000000000000000" pitchFamily="2" charset="0"/>
              </a:rPr>
              <a:t>Smoking Cessation Economic Benefits</a:t>
            </a:r>
          </a:p>
          <a:p>
            <a:pPr marL="152400" indent="0" algn="just">
              <a:buNone/>
            </a:pPr>
            <a:endParaRPr lang="en-US" sz="2200" dirty="0">
              <a:solidFill>
                <a:schemeClr val="bg1">
                  <a:lumMod val="75000"/>
                </a:schemeClr>
              </a:solidFill>
              <a:latin typeface="Roboto Condensed" panose="02000000000000000000" pitchFamily="2" charset="0"/>
              <a:ea typeface="Roboto Condensed" panose="02000000000000000000" pitchFamily="2" charset="0"/>
            </a:endParaRPr>
          </a:p>
          <a:p>
            <a:pPr marL="152400" indent="0" algn="just">
              <a:buNone/>
            </a:pPr>
            <a:r>
              <a:rPr lang="en-US" sz="2200" dirty="0">
                <a:solidFill>
                  <a:schemeClr val="bg1">
                    <a:lumMod val="75000"/>
                  </a:schemeClr>
                </a:solidFill>
                <a:latin typeface="Roboto Condensed" panose="02000000000000000000" pitchFamily="2" charset="0"/>
                <a:ea typeface="Roboto Condensed" panose="02000000000000000000" pitchFamily="2" charset="0"/>
              </a:rPr>
              <a:t>If you stop smoking, you will have more money. With cigarette prices averaging around $20 per packet, you could save $7,300 per year. If you saved at this rate for five years, you would save approximately $36,500.</a:t>
            </a:r>
          </a:p>
          <a:p>
            <a:pPr marL="152400" indent="0">
              <a:buNone/>
            </a:pPr>
            <a:endParaRPr lang="en-US" sz="2200" dirty="0">
              <a:solidFill>
                <a:schemeClr val="bg1">
                  <a:lumMod val="75000"/>
                </a:schemeClr>
              </a:solidFill>
              <a:latin typeface="Roboto Condensed" panose="02000000000000000000" pitchFamily="2" charset="0"/>
              <a:ea typeface="Roboto Condensed" panose="02000000000000000000" pitchFamily="2" charset="0"/>
            </a:endParaRPr>
          </a:p>
          <a:p>
            <a:pPr marL="152400" indent="0">
              <a:buNone/>
            </a:pPr>
            <a:r>
              <a:rPr lang="en-US" sz="2200" dirty="0">
                <a:solidFill>
                  <a:schemeClr val="bg1">
                    <a:lumMod val="75000"/>
                  </a:schemeClr>
                </a:solidFill>
                <a:latin typeface="Roboto Condensed" panose="02000000000000000000" pitchFamily="2" charset="0"/>
                <a:ea typeface="Roboto Condensed" panose="02000000000000000000" pitchFamily="2" charset="0"/>
              </a:rPr>
              <a:t>In some low-income countries, poor households spend 10% to 15% of their income on tobacco.</a:t>
            </a:r>
          </a:p>
          <a:p>
            <a:pPr algn="just"/>
            <a:endParaRPr lang="en-US" sz="2000" dirty="0">
              <a:solidFill>
                <a:schemeClr val="bg1">
                  <a:lumMod val="75000"/>
                </a:schemeClr>
              </a:solidFill>
              <a:latin typeface="Roboto Condensed" panose="02000000000000000000" pitchFamily="2" charset="0"/>
              <a:ea typeface="Roboto Condensed" panose="02000000000000000000" pitchFamily="2" charset="0"/>
            </a:endParaRPr>
          </a:p>
        </p:txBody>
      </p:sp>
      <p:sp>
        <p:nvSpPr>
          <p:cNvPr id="9" name="TextBox 8">
            <a:extLst>
              <a:ext uri="{FF2B5EF4-FFF2-40B4-BE49-F238E27FC236}">
                <a16:creationId xmlns:a16="http://schemas.microsoft.com/office/drawing/2014/main" id="{220BDF35-EAF8-4009-8D0E-AD98BEF3F9F7}"/>
              </a:ext>
            </a:extLst>
          </p:cNvPr>
          <p:cNvSpPr txBox="1"/>
          <p:nvPr/>
        </p:nvSpPr>
        <p:spPr>
          <a:xfrm>
            <a:off x="10232268" y="5921178"/>
            <a:ext cx="3589307" cy="253916"/>
          </a:xfrm>
          <a:prstGeom prst="rect">
            <a:avLst/>
          </a:prstGeom>
          <a:noFill/>
        </p:spPr>
        <p:txBody>
          <a:bodyPr wrap="square" rtlCol="0">
            <a:spAutoFit/>
          </a:bodyPr>
          <a:lstStyle/>
          <a:p>
            <a:pPr>
              <a:spcAft>
                <a:spcPts val="600"/>
              </a:spcAft>
            </a:pPr>
            <a:r>
              <a:rPr lang="en-US" sz="1050" i="1" dirty="0">
                <a:solidFill>
                  <a:schemeClr val="bg1">
                    <a:lumMod val="75000"/>
                  </a:schemeClr>
                </a:solidFill>
              </a:rPr>
              <a:t>Source:. Queensland Health</a:t>
            </a:r>
          </a:p>
        </p:txBody>
      </p:sp>
      <p:sp>
        <p:nvSpPr>
          <p:cNvPr id="10" name="Title 1">
            <a:extLst>
              <a:ext uri="{FF2B5EF4-FFF2-40B4-BE49-F238E27FC236}">
                <a16:creationId xmlns:a16="http://schemas.microsoft.com/office/drawing/2014/main" id="{1AA85E8F-C078-77AF-4266-F974113687F7}"/>
              </a:ext>
            </a:extLst>
          </p:cNvPr>
          <p:cNvSpPr txBox="1">
            <a:spLocks/>
          </p:cNvSpPr>
          <p:nvPr/>
        </p:nvSpPr>
        <p:spPr>
          <a:xfrm flipH="1">
            <a:off x="2438399" y="343951"/>
            <a:ext cx="7315200" cy="90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1800"/>
              <a:buFont typeface="Roboto"/>
              <a:buNone/>
              <a:defRPr sz="3200" b="0" i="0" u="none" strike="noStrike" cap="none">
                <a:solidFill>
                  <a:srgbClr val="F3F3F3"/>
                </a:solidFill>
                <a:latin typeface="Source Sans Pro SemiBold"/>
                <a:ea typeface="Source Sans Pro SemiBold"/>
                <a:cs typeface="Source Sans Pro SemiBold"/>
                <a:sym typeface="Source Sans Pro SemiBold"/>
              </a:defRPr>
            </a:lvl1pPr>
            <a:lvl2pPr marR="0" lvl="1"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2pPr>
            <a:lvl3pPr marR="0" lvl="2"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3pPr>
            <a:lvl4pPr marR="0" lvl="3"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4pPr>
            <a:lvl5pPr marR="0" lvl="4"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5pPr>
            <a:lvl6pPr marR="0" lvl="5"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6pPr>
            <a:lvl7pPr marR="0" lvl="6"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7pPr>
            <a:lvl8pPr marR="0" lvl="7"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8pPr>
            <a:lvl9pPr marR="0" lvl="8"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a:ea typeface="Roboto"/>
                <a:cs typeface="Roboto"/>
                <a:sym typeface="Roboto"/>
              </a:defRPr>
            </a:lvl9pPr>
          </a:lstStyle>
          <a:p>
            <a:r>
              <a:rPr kumimoji="0" lang="en-US" sz="3600" kern="0" dirty="0">
                <a:solidFill>
                  <a:schemeClr val="tx2"/>
                </a:solidFill>
                <a:latin typeface="Roboto Condensed" panose="02000000000000000000" pitchFamily="2" charset="0"/>
                <a:ea typeface="Roboto Condensed" panose="02000000000000000000" pitchFamily="2" charset="0"/>
                <a:cs typeface="Roboto" panose="02000000000000000000" pitchFamily="2" charset="0"/>
              </a:rPr>
              <a:t>Benefits</a:t>
            </a:r>
          </a:p>
        </p:txBody>
      </p:sp>
    </p:spTree>
    <p:extLst>
      <p:ext uri="{BB962C8B-B14F-4D97-AF65-F5344CB8AC3E}">
        <p14:creationId xmlns:p14="http://schemas.microsoft.com/office/powerpoint/2010/main" val="4165441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con&#10;&#10;Description automatically generated">
            <a:extLst>
              <a:ext uri="{FF2B5EF4-FFF2-40B4-BE49-F238E27FC236}">
                <a16:creationId xmlns:a16="http://schemas.microsoft.com/office/drawing/2014/main" id="{D1BA61B1-B4DB-ABC8-5773-6A8EE7CB2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1811" y="-404259"/>
            <a:ext cx="8496979" cy="8496979"/>
          </a:xfrm>
          <a:prstGeom prst="rect">
            <a:avLst/>
          </a:prstGeom>
        </p:spPr>
      </p:pic>
      <p:sp>
        <p:nvSpPr>
          <p:cNvPr id="22" name="Title 1">
            <a:extLst>
              <a:ext uri="{FF2B5EF4-FFF2-40B4-BE49-F238E27FC236}">
                <a16:creationId xmlns:a16="http://schemas.microsoft.com/office/drawing/2014/main" id="{E3D9A9C7-0074-1840-2114-A332C80F2B9C}"/>
              </a:ext>
            </a:extLst>
          </p:cNvPr>
          <p:cNvSpPr txBox="1">
            <a:spLocks/>
          </p:cNvSpPr>
          <p:nvPr/>
        </p:nvSpPr>
        <p:spPr>
          <a:xfrm>
            <a:off x="291530" y="335217"/>
            <a:ext cx="5715001" cy="1367718"/>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3F3F3"/>
              </a:buClr>
              <a:buSzPts val="5200"/>
              <a:buFont typeface="Roboto"/>
              <a:buNone/>
              <a:defRPr sz="12800" b="1" i="0" u="none" strike="noStrike" cap="none">
                <a:solidFill>
                  <a:srgbClr val="F3F3F3"/>
                </a:solidFill>
                <a:latin typeface="Roboto"/>
                <a:ea typeface="Roboto"/>
                <a:cs typeface="Roboto"/>
                <a:sym typeface="Roboto"/>
              </a:defRPr>
            </a:lvl1pPr>
            <a:lvl2pPr marR="0" lvl="1"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2pPr>
            <a:lvl3pPr marR="0" lvl="2"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3pPr>
            <a:lvl4pPr marR="0" lvl="3"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4pPr>
            <a:lvl5pPr marR="0" lvl="4"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5pPr>
            <a:lvl6pPr marR="0" lvl="5"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6pPr>
            <a:lvl7pPr marR="0" lvl="6"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7pPr>
            <a:lvl8pPr marR="0" lvl="7"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8pPr>
            <a:lvl9pPr marR="0" lvl="8"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a:ea typeface="Roboto"/>
                <a:cs typeface="Roboto"/>
                <a:sym typeface="Roboto"/>
              </a:defRPr>
            </a:lvl9pPr>
          </a:lstStyle>
          <a:p>
            <a:r>
              <a:rPr lang="en-US" sz="3600" dirty="0">
                <a:latin typeface="Roboto Condensed" panose="02000000000000000000" pitchFamily="2" charset="0"/>
                <a:ea typeface="Roboto Condensed" panose="02000000000000000000" pitchFamily="2" charset="0"/>
                <a:cs typeface="Times New Roman" pitchFamily="18" charset="0"/>
              </a:rPr>
              <a:t>Benefits of quitting smoking</a:t>
            </a:r>
            <a:endParaRPr kumimoji="0" lang="el-GR" sz="3600" kern="0" dirty="0">
              <a:solidFill>
                <a:srgbClr val="FFFFFF"/>
              </a:solidFill>
              <a:latin typeface="Roboto Condensed" panose="02000000000000000000" pitchFamily="2" charset="0"/>
              <a:ea typeface="Roboto Condensed" panose="02000000000000000000" pitchFamily="2" charset="0"/>
            </a:endParaRPr>
          </a:p>
        </p:txBody>
      </p:sp>
      <p:sp>
        <p:nvSpPr>
          <p:cNvPr id="23" name="Content Placeholder 2">
            <a:extLst>
              <a:ext uri="{FF2B5EF4-FFF2-40B4-BE49-F238E27FC236}">
                <a16:creationId xmlns:a16="http://schemas.microsoft.com/office/drawing/2014/main" id="{1219FDCB-2E7F-33F2-1C59-947C4BF48E16}"/>
              </a:ext>
            </a:extLst>
          </p:cNvPr>
          <p:cNvSpPr>
            <a:spLocks noGrp="1"/>
          </p:cNvSpPr>
          <p:nvPr>
            <p:ph type="subTitle" idx="1"/>
          </p:nvPr>
        </p:nvSpPr>
        <p:spPr>
          <a:xfrm>
            <a:off x="314045" y="2519943"/>
            <a:ext cx="5244800" cy="3909097"/>
          </a:xfrm>
        </p:spPr>
        <p:txBody>
          <a:bodyPr>
            <a:noAutofit/>
          </a:bodyPr>
          <a:lstStyle/>
          <a:p>
            <a:pPr marL="0" indent="0" defTabSz="457206">
              <a:buClr>
                <a:srgbClr val="1F497D"/>
              </a:buClr>
              <a:defRPr/>
            </a:pPr>
            <a:r>
              <a:rPr lang="en-US" sz="2800" dirty="0">
                <a:latin typeface="Roboto Condensed" panose="02000000000000000000" pitchFamily="2" charset="0"/>
                <a:ea typeface="Roboto Condensed" panose="02000000000000000000" pitchFamily="2" charset="0"/>
                <a:cs typeface="Times New Roman" pitchFamily="18" charset="0"/>
              </a:rPr>
              <a:t>If you don't smoke:</a:t>
            </a:r>
            <a:br>
              <a:rPr lang="en-US" sz="2000" dirty="0">
                <a:latin typeface="Roboto Condensed" panose="02000000000000000000" pitchFamily="2" charset="0"/>
                <a:ea typeface="Roboto Condensed" panose="02000000000000000000" pitchFamily="2" charset="0"/>
                <a:cs typeface="Times New Roman" pitchFamily="18" charset="0"/>
              </a:rPr>
            </a:br>
            <a:r>
              <a:rPr lang="en-US" sz="2000" dirty="0">
                <a:latin typeface="Roboto Condensed" panose="02000000000000000000" pitchFamily="2" charset="0"/>
                <a:ea typeface="Roboto Condensed" panose="02000000000000000000" pitchFamily="2" charset="0"/>
              </a:rPr>
              <a:t>• improved oral treatment outcomes;</a:t>
            </a:r>
          </a:p>
          <a:p>
            <a:pPr marL="0" indent="0">
              <a:lnSpc>
                <a:spcPct val="90000"/>
              </a:lnSpc>
            </a:pPr>
            <a:r>
              <a:rPr lang="en-US" sz="2000" dirty="0">
                <a:latin typeface="Roboto Condensed" panose="02000000000000000000" pitchFamily="2" charset="0"/>
                <a:ea typeface="Roboto Condensed" panose="02000000000000000000" pitchFamily="2" charset="0"/>
              </a:rPr>
              <a:t>• food will taste better;</a:t>
            </a:r>
          </a:p>
          <a:p>
            <a:pPr marL="0" indent="0">
              <a:lnSpc>
                <a:spcPct val="90000"/>
              </a:lnSpc>
            </a:pPr>
            <a:r>
              <a:rPr lang="en-US" sz="2000" dirty="0">
                <a:latin typeface="Roboto Condensed" panose="02000000000000000000" pitchFamily="2" charset="0"/>
                <a:ea typeface="Roboto Condensed" panose="02000000000000000000" pitchFamily="2" charset="0"/>
              </a:rPr>
              <a:t>• improved sense of smell;</a:t>
            </a:r>
          </a:p>
          <a:p>
            <a:pPr marL="0" indent="0">
              <a:lnSpc>
                <a:spcPct val="90000"/>
              </a:lnSpc>
            </a:pPr>
            <a:r>
              <a:rPr lang="en-US" sz="2000" dirty="0">
                <a:latin typeface="Roboto Condensed" panose="02000000000000000000" pitchFamily="2" charset="0"/>
                <a:ea typeface="Roboto Condensed" panose="02000000000000000000" pitchFamily="2" charset="0"/>
              </a:rPr>
              <a:t>• saving money;</a:t>
            </a:r>
          </a:p>
          <a:p>
            <a:pPr marL="0" indent="0">
              <a:lnSpc>
                <a:spcPct val="90000"/>
              </a:lnSpc>
            </a:pPr>
            <a:r>
              <a:rPr lang="en-US" sz="2000" dirty="0">
                <a:latin typeface="Roboto Condensed" panose="02000000000000000000" pitchFamily="2" charset="0"/>
                <a:ea typeface="Roboto Condensed" panose="02000000000000000000" pitchFamily="2" charset="0"/>
              </a:rPr>
              <a:t>• feeling better about oneself;</a:t>
            </a:r>
          </a:p>
          <a:p>
            <a:pPr marL="0" indent="0">
              <a:lnSpc>
                <a:spcPct val="90000"/>
              </a:lnSpc>
            </a:pPr>
            <a:r>
              <a:rPr lang="en-US" sz="2000" dirty="0">
                <a:latin typeface="Roboto Condensed" panose="02000000000000000000" pitchFamily="2" charset="0"/>
                <a:ea typeface="Roboto Condensed" panose="02000000000000000000" pitchFamily="2" charset="0"/>
              </a:rPr>
              <a:t>• home, car, clothing and breath will smell better;</a:t>
            </a:r>
          </a:p>
          <a:p>
            <a:pPr marL="0" indent="0">
              <a:lnSpc>
                <a:spcPct val="90000"/>
              </a:lnSpc>
            </a:pPr>
            <a:r>
              <a:rPr lang="en-US" sz="2000" dirty="0">
                <a:latin typeface="Roboto Condensed" panose="02000000000000000000" pitchFamily="2" charset="0"/>
                <a:ea typeface="Roboto Condensed" panose="02000000000000000000" pitchFamily="2" charset="0"/>
              </a:rPr>
              <a:t>• setting a good example for children and decreasing the likelihood that they will smoke;</a:t>
            </a:r>
          </a:p>
          <a:p>
            <a:pPr marL="0" indent="0">
              <a:lnSpc>
                <a:spcPct val="90000"/>
              </a:lnSpc>
            </a:pPr>
            <a:r>
              <a:rPr lang="en-US" sz="2000" dirty="0">
                <a:latin typeface="Roboto Condensed" panose="02000000000000000000" pitchFamily="2" charset="0"/>
                <a:ea typeface="Roboto Condensed" panose="02000000000000000000" pitchFamily="2" charset="0"/>
              </a:rPr>
              <a:t>• having healthier babies and children;</a:t>
            </a:r>
          </a:p>
          <a:p>
            <a:pPr marL="0" indent="0">
              <a:lnSpc>
                <a:spcPct val="90000"/>
              </a:lnSpc>
            </a:pPr>
            <a:r>
              <a:rPr lang="en-US" sz="2000" dirty="0">
                <a:latin typeface="Roboto Condensed" panose="02000000000000000000" pitchFamily="2" charset="0"/>
                <a:ea typeface="Roboto Condensed" panose="02000000000000000000" pitchFamily="2" charset="0"/>
              </a:rPr>
              <a:t>• feeling better physically;</a:t>
            </a:r>
          </a:p>
          <a:p>
            <a:pPr marL="0" indent="0">
              <a:lnSpc>
                <a:spcPct val="90000"/>
              </a:lnSpc>
            </a:pPr>
            <a:r>
              <a:rPr lang="en-US" sz="2000" dirty="0">
                <a:latin typeface="Roboto Condensed" panose="02000000000000000000" pitchFamily="2" charset="0"/>
                <a:ea typeface="Roboto Condensed" panose="02000000000000000000" pitchFamily="2" charset="0"/>
              </a:rPr>
              <a:t>• performing better in physical activities. </a:t>
            </a:r>
            <a:endParaRPr lang="el-GR" sz="2000" dirty="0">
              <a:latin typeface="Roboto Condensed" panose="02000000000000000000" pitchFamily="2" charset="0"/>
              <a:ea typeface="Roboto Condensed" panose="02000000000000000000" pitchFamily="2" charset="0"/>
              <a:cs typeface="Times New Roman" pitchFamily="18" charset="0"/>
            </a:endParaRPr>
          </a:p>
        </p:txBody>
      </p:sp>
      <p:pic>
        <p:nvPicPr>
          <p:cNvPr id="28" name="Picture 27">
            <a:extLst>
              <a:ext uri="{FF2B5EF4-FFF2-40B4-BE49-F238E27FC236}">
                <a16:creationId xmlns:a16="http://schemas.microsoft.com/office/drawing/2014/main" id="{D88FB9E3-2717-781B-03E4-0D9DC4AA2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747" y="5921464"/>
            <a:ext cx="9355016" cy="1015152"/>
          </a:xfrm>
          <a:prstGeom prst="rect">
            <a:avLst/>
          </a:prstGeom>
        </p:spPr>
      </p:pic>
      <p:pic>
        <p:nvPicPr>
          <p:cNvPr id="9" name="Picture 8">
            <a:extLst>
              <a:ext uri="{FF2B5EF4-FFF2-40B4-BE49-F238E27FC236}">
                <a16:creationId xmlns:a16="http://schemas.microsoft.com/office/drawing/2014/main" id="{4E9FE4D5-A209-1056-AB68-043500D449CF}"/>
              </a:ext>
            </a:extLst>
          </p:cNvPr>
          <p:cNvPicPr>
            <a:picLocks noChangeAspect="1"/>
          </p:cNvPicPr>
          <p:nvPr/>
        </p:nvPicPr>
        <p:blipFill>
          <a:blip r:embed="rId4" cstate="print">
            <a:extLst>
              <a:ext uri="{28A0092B-C50C-407E-A947-70E740481C1C}">
                <a14:useLocalDpi xmlns:a14="http://schemas.microsoft.com/office/drawing/2010/main" val="0"/>
              </a:ext>
            </a:extLst>
          </a:blip>
          <a:srcRect l="6252" t="4881" r="3610" b="1979"/>
          <a:stretch>
            <a:fillRect/>
          </a:stretch>
        </p:blipFill>
        <p:spPr bwMode="auto">
          <a:xfrm>
            <a:off x="9299098" y="1123329"/>
            <a:ext cx="276999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id="{1A5E3F5A-2BC2-69EB-7E74-4CA999E597C9}"/>
              </a:ext>
            </a:extLst>
          </p:cNvPr>
          <p:cNvPicPr>
            <a:picLocks noChangeAspect="1"/>
          </p:cNvPicPr>
          <p:nvPr/>
        </p:nvPicPr>
        <p:blipFill>
          <a:blip r:embed="rId5" cstate="print">
            <a:extLst>
              <a:ext uri="{28A0092B-C50C-407E-A947-70E740481C1C}">
                <a14:useLocalDpi xmlns:a14="http://schemas.microsoft.com/office/drawing/2010/main" val="0"/>
              </a:ext>
            </a:extLst>
          </a:blip>
          <a:srcRect t="5292" r="9929" b="6856"/>
          <a:stretch>
            <a:fillRect/>
          </a:stretch>
        </p:blipFill>
        <p:spPr bwMode="auto">
          <a:xfrm>
            <a:off x="6199090" y="1123331"/>
            <a:ext cx="2688684"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7 - TextBox">
            <a:extLst>
              <a:ext uri="{FF2B5EF4-FFF2-40B4-BE49-F238E27FC236}">
                <a16:creationId xmlns:a16="http://schemas.microsoft.com/office/drawing/2014/main" id="{31569B21-BCF5-7039-E342-E0E438C895E0}"/>
              </a:ext>
            </a:extLst>
          </p:cNvPr>
          <p:cNvSpPr txBox="1"/>
          <p:nvPr/>
        </p:nvSpPr>
        <p:spPr>
          <a:xfrm>
            <a:off x="6248459" y="3819719"/>
            <a:ext cx="5817602" cy="2000548"/>
          </a:xfrm>
          <a:prstGeom prst="rect">
            <a:avLst/>
          </a:prstGeom>
          <a:noFill/>
        </p:spPr>
        <p:txBody>
          <a:bodyPr wrap="square">
            <a:spAutoFit/>
          </a:bodyPr>
          <a:lstStyle/>
          <a:p>
            <a:pPr>
              <a:defRPr/>
            </a:pPr>
            <a:r>
              <a:rPr lang="en-US" sz="2400" dirty="0">
                <a:solidFill>
                  <a:schemeClr val="bg1">
                    <a:lumMod val="75000"/>
                  </a:schemeClr>
                </a:solidFill>
                <a:latin typeface="Roboto Condensed" panose="02000000000000000000" pitchFamily="2" charset="0"/>
                <a:ea typeface="Roboto Condensed" panose="02000000000000000000" pitchFamily="2" charset="0"/>
                <a:cs typeface="Times New Roman" pitchFamily="18" charset="0"/>
              </a:rPr>
              <a:t>A pack of cigarettes per day costs:</a:t>
            </a:r>
          </a:p>
          <a:p>
            <a:pPr>
              <a:buFont typeface="Arial" pitchFamily="34" charset="0"/>
              <a:buChar char="•"/>
              <a:defRPr/>
            </a:pPr>
            <a:r>
              <a:rPr lang="en-US" sz="2000" dirty="0">
                <a:solidFill>
                  <a:schemeClr val="bg1">
                    <a:lumMod val="75000"/>
                  </a:schemeClr>
                </a:solidFill>
                <a:latin typeface="Roboto Condensed" panose="02000000000000000000" pitchFamily="2" charset="0"/>
                <a:ea typeface="Roboto Condensed" panose="02000000000000000000" pitchFamily="2" charset="0"/>
                <a:cs typeface="Times New Roman" pitchFamily="18" charset="0"/>
              </a:rPr>
              <a:t>After 3 months, a pack of cigarettes costs the same </a:t>
            </a:r>
            <a:br>
              <a:rPr lang="en-US" sz="2000" dirty="0">
                <a:solidFill>
                  <a:schemeClr val="bg1">
                    <a:lumMod val="75000"/>
                  </a:schemeClr>
                </a:solidFill>
                <a:latin typeface="Roboto Condensed" panose="02000000000000000000" pitchFamily="2" charset="0"/>
                <a:ea typeface="Roboto Condensed" panose="02000000000000000000" pitchFamily="2" charset="0"/>
                <a:cs typeface="Times New Roman" pitchFamily="18" charset="0"/>
              </a:rPr>
            </a:br>
            <a:r>
              <a:rPr lang="en-US" sz="2000" dirty="0">
                <a:solidFill>
                  <a:schemeClr val="bg1">
                    <a:lumMod val="75000"/>
                  </a:schemeClr>
                </a:solidFill>
                <a:latin typeface="Roboto Condensed" panose="02000000000000000000" pitchFamily="2" charset="0"/>
                <a:ea typeface="Roboto Condensed" panose="02000000000000000000" pitchFamily="2" charset="0"/>
                <a:cs typeface="Times New Roman" pitchFamily="18" charset="0"/>
              </a:rPr>
              <a:t>  as a computer.</a:t>
            </a:r>
          </a:p>
          <a:p>
            <a:pPr>
              <a:buFont typeface="Arial" pitchFamily="34" charset="0"/>
              <a:buChar char="•"/>
              <a:defRPr/>
            </a:pPr>
            <a:r>
              <a:rPr lang="en-US" sz="2000" dirty="0">
                <a:solidFill>
                  <a:schemeClr val="bg1">
                    <a:lumMod val="75000"/>
                  </a:schemeClr>
                </a:solidFill>
                <a:latin typeface="Roboto Condensed" panose="02000000000000000000" pitchFamily="2" charset="0"/>
                <a:ea typeface="Roboto Condensed" panose="02000000000000000000" pitchFamily="2" charset="0"/>
                <a:cs typeface="Times New Roman" pitchFamily="18" charset="0"/>
              </a:rPr>
              <a:t>After 1 year, the cost of a trip abroad is comparable.</a:t>
            </a:r>
          </a:p>
          <a:p>
            <a:pPr>
              <a:buFont typeface="Arial" pitchFamily="34" charset="0"/>
              <a:buChar char="•"/>
              <a:defRPr/>
            </a:pPr>
            <a:r>
              <a:rPr lang="en-US" sz="2000" dirty="0">
                <a:solidFill>
                  <a:schemeClr val="bg1">
                    <a:lumMod val="75000"/>
                  </a:schemeClr>
                </a:solidFill>
                <a:latin typeface="Roboto Condensed" panose="02000000000000000000" pitchFamily="2" charset="0"/>
                <a:ea typeface="Roboto Condensed" panose="02000000000000000000" pitchFamily="2" charset="0"/>
                <a:cs typeface="Times New Roman" pitchFamily="18" charset="0"/>
              </a:rPr>
              <a:t>After 10 years, it costs the same as a car.</a:t>
            </a:r>
          </a:p>
          <a:p>
            <a:pPr>
              <a:buFont typeface="Arial" pitchFamily="34" charset="0"/>
              <a:buChar char="•"/>
              <a:defRPr/>
            </a:pPr>
            <a:r>
              <a:rPr lang="en-US" sz="2000" dirty="0">
                <a:solidFill>
                  <a:schemeClr val="bg1">
                    <a:lumMod val="75000"/>
                  </a:schemeClr>
                </a:solidFill>
                <a:latin typeface="Roboto Condensed" panose="02000000000000000000" pitchFamily="2" charset="0"/>
                <a:ea typeface="Roboto Condensed" panose="02000000000000000000" pitchFamily="2" charset="0"/>
                <a:cs typeface="Times New Roman" pitchFamily="18" charset="0"/>
              </a:rPr>
              <a:t>After 30 years, it's the same as buying a house.</a:t>
            </a:r>
            <a:endParaRPr lang="el-GR" sz="2000" dirty="0">
              <a:solidFill>
                <a:schemeClr val="bg1">
                  <a:lumMod val="75000"/>
                </a:schemeClr>
              </a:solidFill>
              <a:latin typeface="Roboto Condensed" panose="02000000000000000000" pitchFamily="2" charset="0"/>
              <a:ea typeface="Roboto Condensed" panose="02000000000000000000" pitchFamily="2" charset="0"/>
              <a:cs typeface="Times New Roman" pitchFamily="18" charset="0"/>
            </a:endParaRPr>
          </a:p>
        </p:txBody>
      </p:sp>
      <p:sp>
        <p:nvSpPr>
          <p:cNvPr id="13" name="TextBox 12">
            <a:extLst>
              <a:ext uri="{FF2B5EF4-FFF2-40B4-BE49-F238E27FC236}">
                <a16:creationId xmlns:a16="http://schemas.microsoft.com/office/drawing/2014/main" id="{7A804310-AC2E-A7F7-390D-1B688B7E82C6}"/>
              </a:ext>
            </a:extLst>
          </p:cNvPr>
          <p:cNvSpPr txBox="1"/>
          <p:nvPr/>
        </p:nvSpPr>
        <p:spPr>
          <a:xfrm>
            <a:off x="6377233" y="6285352"/>
            <a:ext cx="1658755" cy="415498"/>
          </a:xfrm>
          <a:prstGeom prst="rect">
            <a:avLst/>
          </a:prstGeom>
          <a:noFill/>
        </p:spPr>
        <p:txBody>
          <a:bodyPr wrap="square" rtlCol="0">
            <a:spAutoFit/>
          </a:bodyPr>
          <a:lstStyle/>
          <a:p>
            <a:pPr>
              <a:spcAft>
                <a:spcPts val="600"/>
              </a:spcAft>
            </a:pPr>
            <a:r>
              <a:rPr lang="en-US" sz="1050" dirty="0">
                <a:solidFill>
                  <a:schemeClr val="bg1">
                    <a:lumMod val="75000"/>
                  </a:schemeClr>
                </a:solidFill>
                <a:latin typeface="Roboto Condensed" panose="02000000000000000000" pitchFamily="2" charset="0"/>
                <a:ea typeface="Roboto Condensed" panose="02000000000000000000" pitchFamily="2" charset="0"/>
              </a:rPr>
              <a:t>Source:. </a:t>
            </a:r>
            <a:r>
              <a:rPr lang="en-US" sz="1050" u="sng" kern="0" dirty="0">
                <a:solidFill>
                  <a:schemeClr val="bg1">
                    <a:lumMod val="75000"/>
                  </a:schemeClr>
                </a:solidFill>
                <a:latin typeface="Roboto Condensed" panose="02000000000000000000" pitchFamily="2" charset="0"/>
                <a:ea typeface="Roboto Condensed" panose="02000000000000000000" pitchFamily="2" charset="0"/>
                <a:cs typeface="Times New Roman" pitchFamily="18" charset="0"/>
              </a:rPr>
              <a:t>http://tobaccobody.fi</a:t>
            </a:r>
            <a:endParaRPr lang="en-US" sz="1050" dirty="0">
              <a:solidFill>
                <a:schemeClr val="bg1">
                  <a:lumMod val="75000"/>
                </a:schemeClr>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504089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EAC0FD88-332F-410A-BC3F-8ED2329E5606}"/>
              </a:ext>
            </a:extLst>
          </p:cNvPr>
          <p:cNvPicPr>
            <a:picLocks noChangeAspect="1"/>
          </p:cNvPicPr>
          <p:nvPr/>
        </p:nvPicPr>
        <p:blipFill>
          <a:blip r:embed="rId3"/>
          <a:stretch>
            <a:fillRect/>
          </a:stretch>
        </p:blipFill>
        <p:spPr>
          <a:xfrm>
            <a:off x="1222310" y="0"/>
            <a:ext cx="9902372" cy="6858000"/>
          </a:xfrm>
          <a:prstGeom prst="rect">
            <a:avLst/>
          </a:prstGeom>
        </p:spPr>
      </p:pic>
      <p:sp>
        <p:nvSpPr>
          <p:cNvPr id="712" name="Shape 712"/>
          <p:cNvSpPr txBox="1"/>
          <p:nvPr/>
        </p:nvSpPr>
        <p:spPr>
          <a:xfrm rot="516798">
            <a:off x="7284717" y="2949911"/>
            <a:ext cx="2735994" cy="1025136"/>
          </a:xfrm>
          <a:prstGeom prst="rect">
            <a:avLst/>
          </a:prstGeom>
          <a:noFill/>
          <a:ln>
            <a:noFill/>
          </a:ln>
        </p:spPr>
        <p:txBody>
          <a:bodyPr lIns="121900" tIns="60933" rIns="121900" bIns="60933" anchor="t" anchorCtr="0">
            <a:noAutofit/>
          </a:bodyPr>
          <a:lstStyle/>
          <a:p>
            <a:pPr>
              <a:buSzPct val="25000"/>
            </a:pPr>
            <a:r>
              <a:rPr lang="en-US" sz="2800" dirty="0">
                <a:ea typeface="Cabin"/>
                <a:cs typeface="Cabin"/>
                <a:sym typeface="Cabin"/>
              </a:rPr>
              <a:t>Dental Hygienist</a:t>
            </a:r>
            <a:endParaRPr lang="en" sz="2800" dirty="0">
              <a:ea typeface="Cabin"/>
              <a:cs typeface="Cabin"/>
              <a:sym typeface="Cabin"/>
            </a:endParaRPr>
          </a:p>
        </p:txBody>
      </p:sp>
      <p:sp>
        <p:nvSpPr>
          <p:cNvPr id="713" name="Shape 713"/>
          <p:cNvSpPr txBox="1"/>
          <p:nvPr/>
        </p:nvSpPr>
        <p:spPr>
          <a:xfrm rot="883697">
            <a:off x="4332014" y="1210157"/>
            <a:ext cx="1725544" cy="416771"/>
          </a:xfrm>
          <a:prstGeom prst="rect">
            <a:avLst/>
          </a:prstGeom>
          <a:noFill/>
          <a:ln>
            <a:noFill/>
          </a:ln>
        </p:spPr>
        <p:txBody>
          <a:bodyPr lIns="121900" tIns="60933" rIns="121900" bIns="60933" anchor="t" anchorCtr="0">
            <a:noAutofit/>
          </a:bodyPr>
          <a:lstStyle/>
          <a:p>
            <a:pPr>
              <a:buSzPct val="25000"/>
            </a:pPr>
            <a:r>
              <a:rPr lang="en" sz="2800" dirty="0">
                <a:ea typeface="Cabin"/>
                <a:cs typeface="Cabin"/>
                <a:sym typeface="Cabin"/>
              </a:rPr>
              <a:t>Physicians</a:t>
            </a:r>
          </a:p>
        </p:txBody>
      </p:sp>
      <p:sp>
        <p:nvSpPr>
          <p:cNvPr id="715" name="Shape 715"/>
          <p:cNvSpPr txBox="1"/>
          <p:nvPr/>
        </p:nvSpPr>
        <p:spPr>
          <a:xfrm rot="-680963">
            <a:off x="2686455" y="2575871"/>
            <a:ext cx="2870170" cy="941246"/>
          </a:xfrm>
          <a:prstGeom prst="rect">
            <a:avLst/>
          </a:prstGeom>
          <a:noFill/>
          <a:ln>
            <a:noFill/>
          </a:ln>
        </p:spPr>
        <p:txBody>
          <a:bodyPr lIns="121900" tIns="60933" rIns="121900" bIns="60933" anchor="t" anchorCtr="0">
            <a:noAutofit/>
          </a:bodyPr>
          <a:lstStyle/>
          <a:p>
            <a:pPr>
              <a:buSzPct val="25000"/>
            </a:pPr>
            <a:r>
              <a:rPr lang="en" sz="2800" dirty="0">
                <a:ea typeface="Cabin"/>
                <a:cs typeface="Cabin"/>
                <a:sym typeface="Cabin"/>
              </a:rPr>
              <a:t>Community Health Workers</a:t>
            </a:r>
          </a:p>
        </p:txBody>
      </p:sp>
      <p:sp>
        <p:nvSpPr>
          <p:cNvPr id="716" name="Shape 716"/>
          <p:cNvSpPr txBox="1"/>
          <p:nvPr/>
        </p:nvSpPr>
        <p:spPr>
          <a:xfrm rot="755339">
            <a:off x="5597096" y="1937669"/>
            <a:ext cx="1715051" cy="491708"/>
          </a:xfrm>
          <a:prstGeom prst="rect">
            <a:avLst/>
          </a:prstGeom>
          <a:noFill/>
          <a:ln>
            <a:noFill/>
          </a:ln>
        </p:spPr>
        <p:txBody>
          <a:bodyPr lIns="121900" tIns="60933" rIns="121900" bIns="60933" anchor="t" anchorCtr="0">
            <a:noAutofit/>
          </a:bodyPr>
          <a:lstStyle/>
          <a:p>
            <a:pPr>
              <a:buSzPct val="25000"/>
            </a:pPr>
            <a:r>
              <a:rPr lang="en" sz="2800" dirty="0">
                <a:latin typeface="Cabin"/>
                <a:ea typeface="Cabin"/>
                <a:cs typeface="Cabin"/>
                <a:sym typeface="Cabin"/>
              </a:rPr>
              <a:t>Mid</a:t>
            </a:r>
            <a:r>
              <a:rPr lang="en-US" sz="2800" dirty="0">
                <a:latin typeface="Cabin"/>
                <a:ea typeface="Cabin"/>
                <a:cs typeface="Cabin"/>
                <a:sym typeface="Cabin"/>
              </a:rPr>
              <a:t>w</a:t>
            </a:r>
            <a:r>
              <a:rPr lang="en" sz="2800" dirty="0">
                <a:latin typeface="Cabin"/>
                <a:ea typeface="Cabin"/>
                <a:cs typeface="Cabin"/>
                <a:sym typeface="Cabin"/>
              </a:rPr>
              <a:t>ives</a:t>
            </a:r>
          </a:p>
        </p:txBody>
      </p:sp>
      <p:sp>
        <p:nvSpPr>
          <p:cNvPr id="717" name="Shape 717"/>
          <p:cNvSpPr txBox="1"/>
          <p:nvPr/>
        </p:nvSpPr>
        <p:spPr>
          <a:xfrm rot="-662858">
            <a:off x="3048442" y="1833552"/>
            <a:ext cx="2157239" cy="409861"/>
          </a:xfrm>
          <a:prstGeom prst="rect">
            <a:avLst/>
          </a:prstGeom>
          <a:noFill/>
          <a:ln>
            <a:noFill/>
          </a:ln>
        </p:spPr>
        <p:txBody>
          <a:bodyPr lIns="121900" tIns="60933" rIns="121900" bIns="60933" anchor="t" anchorCtr="0">
            <a:noAutofit/>
          </a:bodyPr>
          <a:lstStyle/>
          <a:p>
            <a:pPr>
              <a:buSzPct val="25000"/>
            </a:pPr>
            <a:r>
              <a:rPr lang="en" sz="2800" dirty="0">
                <a:ea typeface="Cabin"/>
                <a:cs typeface="Cabin"/>
                <a:sym typeface="Cabin"/>
              </a:rPr>
              <a:t>Researchers</a:t>
            </a:r>
          </a:p>
        </p:txBody>
      </p:sp>
      <p:sp>
        <p:nvSpPr>
          <p:cNvPr id="718" name="Shape 718"/>
          <p:cNvSpPr txBox="1"/>
          <p:nvPr/>
        </p:nvSpPr>
        <p:spPr>
          <a:xfrm>
            <a:off x="5081512" y="4530462"/>
            <a:ext cx="1495799" cy="654247"/>
          </a:xfrm>
          <a:prstGeom prst="rect">
            <a:avLst/>
          </a:prstGeom>
          <a:noFill/>
          <a:ln>
            <a:noFill/>
          </a:ln>
        </p:spPr>
        <p:txBody>
          <a:bodyPr lIns="121900" tIns="60933" rIns="121900" bIns="60933" anchor="t" anchorCtr="0">
            <a:noAutofit/>
          </a:bodyPr>
          <a:lstStyle/>
          <a:p>
            <a:pPr>
              <a:buSzPct val="25000"/>
            </a:pPr>
            <a:r>
              <a:rPr lang="en" sz="2800" dirty="0">
                <a:solidFill>
                  <a:srgbClr val="00B0F0"/>
                </a:solidFill>
                <a:ea typeface="Cabin"/>
                <a:cs typeface="Cabin"/>
                <a:sym typeface="Cabin"/>
              </a:rPr>
              <a:t>Dentists</a:t>
            </a:r>
          </a:p>
        </p:txBody>
      </p:sp>
      <p:sp>
        <p:nvSpPr>
          <p:cNvPr id="719" name="Shape 719"/>
          <p:cNvSpPr txBox="1"/>
          <p:nvPr/>
        </p:nvSpPr>
        <p:spPr>
          <a:xfrm rot="157622">
            <a:off x="4581800" y="5290931"/>
            <a:ext cx="3183392" cy="531924"/>
          </a:xfrm>
          <a:prstGeom prst="rect">
            <a:avLst/>
          </a:prstGeom>
          <a:noFill/>
          <a:ln>
            <a:noFill/>
          </a:ln>
        </p:spPr>
        <p:txBody>
          <a:bodyPr lIns="121900" tIns="60933" rIns="121900" bIns="60933" anchor="t" anchorCtr="0">
            <a:noAutofit/>
          </a:bodyPr>
          <a:lstStyle/>
          <a:p>
            <a:pPr>
              <a:buSzPct val="25000"/>
            </a:pPr>
            <a:r>
              <a:rPr lang="en-US" sz="2800" b="1" dirty="0">
                <a:solidFill>
                  <a:srgbClr val="00B0F0"/>
                </a:solidFill>
                <a:ea typeface="Cabin"/>
                <a:cs typeface="Cabin"/>
                <a:sym typeface="Cabin"/>
              </a:rPr>
              <a:t>Dental Therapists</a:t>
            </a:r>
            <a:endParaRPr lang="en" sz="2800" b="1" dirty="0">
              <a:solidFill>
                <a:srgbClr val="00B0F0"/>
              </a:solidFill>
              <a:ea typeface="Cabin"/>
              <a:cs typeface="Cabin"/>
              <a:sym typeface="Cabin"/>
            </a:endParaRPr>
          </a:p>
        </p:txBody>
      </p:sp>
      <p:sp>
        <p:nvSpPr>
          <p:cNvPr id="720" name="Shape 720"/>
          <p:cNvSpPr txBox="1"/>
          <p:nvPr/>
        </p:nvSpPr>
        <p:spPr>
          <a:xfrm rot="347388">
            <a:off x="5886954" y="984188"/>
            <a:ext cx="2946917" cy="272637"/>
          </a:xfrm>
          <a:prstGeom prst="rect">
            <a:avLst/>
          </a:prstGeom>
          <a:noFill/>
          <a:ln>
            <a:noFill/>
          </a:ln>
        </p:spPr>
        <p:txBody>
          <a:bodyPr lIns="121900" tIns="60933" rIns="121900" bIns="60933" anchor="t" anchorCtr="0">
            <a:noAutofit/>
          </a:bodyPr>
          <a:lstStyle/>
          <a:p>
            <a:pPr>
              <a:buSzPct val="25000"/>
            </a:pPr>
            <a:r>
              <a:rPr lang="en" sz="2800" b="1" dirty="0">
                <a:solidFill>
                  <a:srgbClr val="00B0F0"/>
                </a:solidFill>
                <a:ea typeface="Cabin"/>
                <a:cs typeface="Cabin"/>
                <a:sym typeface="Cabin"/>
              </a:rPr>
              <a:t>Oral Physicians</a:t>
            </a:r>
          </a:p>
        </p:txBody>
      </p:sp>
      <p:sp>
        <p:nvSpPr>
          <p:cNvPr id="721" name="Shape 721"/>
          <p:cNvSpPr txBox="1"/>
          <p:nvPr/>
        </p:nvSpPr>
        <p:spPr>
          <a:xfrm rot="845619">
            <a:off x="6402216" y="4070444"/>
            <a:ext cx="1788539" cy="383355"/>
          </a:xfrm>
          <a:prstGeom prst="rect">
            <a:avLst/>
          </a:prstGeom>
          <a:noFill/>
          <a:ln>
            <a:noFill/>
          </a:ln>
        </p:spPr>
        <p:txBody>
          <a:bodyPr lIns="121900" tIns="60933" rIns="121900" bIns="60933" anchor="t" anchorCtr="0">
            <a:noAutofit/>
          </a:bodyPr>
          <a:lstStyle/>
          <a:p>
            <a:pPr>
              <a:buSzPct val="25000"/>
            </a:pPr>
            <a:r>
              <a:rPr lang="en" sz="2800" dirty="0">
                <a:ea typeface="Cabin"/>
                <a:cs typeface="Cabin"/>
                <a:sym typeface="Cabin"/>
              </a:rPr>
              <a:t>Educators</a:t>
            </a:r>
          </a:p>
        </p:txBody>
      </p:sp>
      <p:sp>
        <p:nvSpPr>
          <p:cNvPr id="722" name="Shape 722"/>
          <p:cNvSpPr txBox="1"/>
          <p:nvPr/>
        </p:nvSpPr>
        <p:spPr>
          <a:xfrm rot="718494">
            <a:off x="7801611" y="3968730"/>
            <a:ext cx="2064778" cy="471803"/>
          </a:xfrm>
          <a:prstGeom prst="rect">
            <a:avLst/>
          </a:prstGeom>
          <a:noFill/>
          <a:ln>
            <a:noFill/>
          </a:ln>
        </p:spPr>
        <p:txBody>
          <a:bodyPr lIns="121900" tIns="60933" rIns="121900" bIns="60933" anchor="t" anchorCtr="0">
            <a:noAutofit/>
          </a:bodyPr>
          <a:lstStyle/>
          <a:p>
            <a:pPr>
              <a:buSzPct val="25000"/>
            </a:pPr>
            <a:r>
              <a:rPr lang="en-US" sz="2800" dirty="0">
                <a:ea typeface="Cabin"/>
                <a:cs typeface="Cabin"/>
                <a:sym typeface="Cabin"/>
              </a:rPr>
              <a:t>Pharmacists</a:t>
            </a:r>
            <a:endParaRPr lang="en" sz="2800" dirty="0">
              <a:ea typeface="Cabin"/>
              <a:cs typeface="Cabin"/>
              <a:sym typeface="Cabin"/>
            </a:endParaRPr>
          </a:p>
        </p:txBody>
      </p:sp>
      <p:sp>
        <p:nvSpPr>
          <p:cNvPr id="723" name="Shape 723"/>
          <p:cNvSpPr txBox="1"/>
          <p:nvPr/>
        </p:nvSpPr>
        <p:spPr>
          <a:xfrm rot="-839068">
            <a:off x="3291488" y="3818007"/>
            <a:ext cx="3130679" cy="783764"/>
          </a:xfrm>
          <a:prstGeom prst="rect">
            <a:avLst/>
          </a:prstGeom>
          <a:noFill/>
          <a:ln>
            <a:noFill/>
          </a:ln>
        </p:spPr>
        <p:txBody>
          <a:bodyPr lIns="121900" tIns="60933" rIns="121900" bIns="60933" anchor="t" anchorCtr="0">
            <a:noAutofit/>
          </a:bodyPr>
          <a:lstStyle/>
          <a:p>
            <a:pPr>
              <a:buSzPct val="25000"/>
            </a:pPr>
            <a:r>
              <a:rPr lang="en-US" sz="2800" b="1" dirty="0">
                <a:solidFill>
                  <a:srgbClr val="00B0F0"/>
                </a:solidFill>
                <a:ea typeface="Cabin"/>
                <a:cs typeface="Cabin"/>
                <a:sym typeface="Cabin"/>
              </a:rPr>
              <a:t>Dental / M</a:t>
            </a:r>
            <a:r>
              <a:rPr lang="en" sz="2800" b="1" dirty="0">
                <a:solidFill>
                  <a:srgbClr val="00B0F0"/>
                </a:solidFill>
                <a:ea typeface="Cabin"/>
                <a:cs typeface="Cabin"/>
                <a:sym typeface="Cabin"/>
              </a:rPr>
              <a:t>edical Assistants</a:t>
            </a:r>
          </a:p>
        </p:txBody>
      </p:sp>
      <p:sp>
        <p:nvSpPr>
          <p:cNvPr id="16" name="Shape 714">
            <a:extLst>
              <a:ext uri="{FF2B5EF4-FFF2-40B4-BE49-F238E27FC236}">
                <a16:creationId xmlns:a16="http://schemas.microsoft.com/office/drawing/2014/main" id="{996120F8-5019-4AE7-AF88-644F26F61BE7}"/>
              </a:ext>
            </a:extLst>
          </p:cNvPr>
          <p:cNvSpPr txBox="1"/>
          <p:nvPr/>
        </p:nvSpPr>
        <p:spPr>
          <a:xfrm>
            <a:off x="7201755" y="1639619"/>
            <a:ext cx="1681846" cy="787905"/>
          </a:xfrm>
          <a:prstGeom prst="rect">
            <a:avLst/>
          </a:prstGeom>
          <a:noFill/>
          <a:ln>
            <a:noFill/>
          </a:ln>
        </p:spPr>
        <p:txBody>
          <a:bodyPr lIns="121900" tIns="60933" rIns="121900" bIns="60933" anchor="t" anchorCtr="0">
            <a:noAutofit/>
          </a:bodyPr>
          <a:lstStyle/>
          <a:p>
            <a:pPr>
              <a:buSzPct val="25000"/>
            </a:pPr>
            <a:r>
              <a:rPr lang="en" sz="2800" dirty="0">
                <a:ea typeface="Cabin"/>
                <a:cs typeface="Cabin"/>
                <a:sym typeface="Cabin"/>
              </a:rPr>
              <a:t>Nurses</a:t>
            </a:r>
          </a:p>
        </p:txBody>
      </p:sp>
      <p:sp>
        <p:nvSpPr>
          <p:cNvPr id="18" name="Shape 712">
            <a:extLst>
              <a:ext uri="{FF2B5EF4-FFF2-40B4-BE49-F238E27FC236}">
                <a16:creationId xmlns:a16="http://schemas.microsoft.com/office/drawing/2014/main" id="{386516D0-EA36-42E1-9970-0AD790E2F738}"/>
              </a:ext>
            </a:extLst>
          </p:cNvPr>
          <p:cNvSpPr txBox="1"/>
          <p:nvPr/>
        </p:nvSpPr>
        <p:spPr>
          <a:xfrm rot="516798">
            <a:off x="5048162" y="2956448"/>
            <a:ext cx="4359025" cy="699075"/>
          </a:xfrm>
          <a:prstGeom prst="rect">
            <a:avLst/>
          </a:prstGeom>
          <a:noFill/>
          <a:ln>
            <a:noFill/>
          </a:ln>
        </p:spPr>
        <p:txBody>
          <a:bodyPr lIns="121900" tIns="60933" rIns="121900" bIns="60933" anchor="t" anchorCtr="0">
            <a:noAutofit/>
          </a:bodyPr>
          <a:lstStyle/>
          <a:p>
            <a:pPr>
              <a:buSzPct val="25000"/>
            </a:pPr>
            <a:r>
              <a:rPr lang="en-US" sz="2800" dirty="0">
                <a:ea typeface="Cabin"/>
                <a:cs typeface="Cabin"/>
                <a:sym typeface="Cabin"/>
              </a:rPr>
              <a:t>Behaviorists</a:t>
            </a:r>
            <a:endParaRPr lang="en" sz="2800" dirty="0">
              <a:ea typeface="Cabin"/>
              <a:cs typeface="Cabin"/>
              <a:sym typeface="Cabin"/>
            </a:endParaRPr>
          </a:p>
        </p:txBody>
      </p:sp>
      <p:sp>
        <p:nvSpPr>
          <p:cNvPr id="2" name="Footer Placeholder 1">
            <a:extLst>
              <a:ext uri="{FF2B5EF4-FFF2-40B4-BE49-F238E27FC236}">
                <a16:creationId xmlns:a16="http://schemas.microsoft.com/office/drawing/2014/main" id="{E2308A81-7309-40F5-88FE-B26C4B162AFA}"/>
              </a:ext>
            </a:extLst>
          </p:cNvPr>
          <p:cNvSpPr>
            <a:spLocks noGrp="1"/>
          </p:cNvSpPr>
          <p:nvPr>
            <p:ph type="ftr" sz="quarter" idx="11"/>
          </p:nvPr>
        </p:nvSpPr>
        <p:spPr>
          <a:xfrm>
            <a:off x="-1044362" y="6447995"/>
            <a:ext cx="5901189" cy="320040"/>
          </a:xfrm>
        </p:spPr>
        <p:txBody>
          <a:bodyPr/>
          <a:lstStyle/>
          <a:p>
            <a:r>
              <a:rPr lang="it-IT" dirty="0"/>
              <a:t>Eleana Stoufi Oral Medicine Specialist </a:t>
            </a:r>
            <a:endParaRPr lang="en-US" dirty="0"/>
          </a:p>
        </p:txBody>
      </p:sp>
    </p:spTree>
    <p:extLst>
      <p:ext uri="{BB962C8B-B14F-4D97-AF65-F5344CB8AC3E}">
        <p14:creationId xmlns:p14="http://schemas.microsoft.com/office/powerpoint/2010/main" val="32203713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998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icon&#10;&#10;Description automatically generated">
            <a:extLst>
              <a:ext uri="{FF2B5EF4-FFF2-40B4-BE49-F238E27FC236}">
                <a16:creationId xmlns:a16="http://schemas.microsoft.com/office/drawing/2014/main" id="{0E717142-D8C9-B5FA-6B05-C2C681B950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11" y="-4133297"/>
            <a:ext cx="8496979" cy="8496979"/>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934EEAAF-F49E-E8D4-B32D-A45F4FD3FF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566" y="384387"/>
            <a:ext cx="2515099" cy="324407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F441865-C0E2-B22E-636E-10C4823BF28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853940" y="360909"/>
            <a:ext cx="2484119" cy="329102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37AE971-9F3A-036A-2B53-E6D43C6D855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97159" y="390323"/>
            <a:ext cx="2317082" cy="3288762"/>
          </a:xfrm>
          <a:prstGeom prst="rect">
            <a:avLst/>
          </a:prstGeom>
          <a:ln>
            <a:noFill/>
          </a:ln>
          <a:effectLst>
            <a:outerShdw blurRad="292100" dist="139700" dir="2700000" algn="tl" rotWithShape="0">
              <a:srgbClr val="333333">
                <a:alpha val="65000"/>
              </a:srgbClr>
            </a:outerShdw>
          </a:effectLst>
        </p:spPr>
      </p:pic>
      <p:sp>
        <p:nvSpPr>
          <p:cNvPr id="17" name="Title 16">
            <a:extLst>
              <a:ext uri="{FF2B5EF4-FFF2-40B4-BE49-F238E27FC236}">
                <a16:creationId xmlns:a16="http://schemas.microsoft.com/office/drawing/2014/main" id="{26A1A78D-A7DA-D23A-19EE-F80C717F692D}"/>
              </a:ext>
            </a:extLst>
          </p:cNvPr>
          <p:cNvSpPr>
            <a:spLocks noGrp="1"/>
          </p:cNvSpPr>
          <p:nvPr>
            <p:ph type="ctrTitle" idx="2"/>
          </p:nvPr>
        </p:nvSpPr>
        <p:spPr>
          <a:xfrm>
            <a:off x="958517" y="3890967"/>
            <a:ext cx="2946000" cy="859600"/>
          </a:xfrm>
        </p:spPr>
        <p:txBody>
          <a:bodyPr anchor="ctr"/>
          <a:lstStyle/>
          <a:p>
            <a:r>
              <a:rPr lang="en-US" dirty="0">
                <a:solidFill>
                  <a:schemeClr val="bg1"/>
                </a:solidFill>
                <a:latin typeface="Roboto Condensed" panose="02000000000000000000" pitchFamily="2" charset="0"/>
                <a:ea typeface="Roboto Condensed" panose="02000000000000000000" pitchFamily="2" charset="0"/>
              </a:rPr>
              <a:t>FDI Tobacco Cessation Guide for Health Professionals</a:t>
            </a:r>
            <a:endParaRPr lang="en-RS" dirty="0">
              <a:solidFill>
                <a:schemeClr val="bg1"/>
              </a:solidFill>
              <a:latin typeface="Roboto Condensed" panose="02000000000000000000" pitchFamily="2" charset="0"/>
              <a:ea typeface="Roboto Condensed" panose="02000000000000000000" pitchFamily="2" charset="0"/>
            </a:endParaRPr>
          </a:p>
        </p:txBody>
      </p:sp>
      <p:sp>
        <p:nvSpPr>
          <p:cNvPr id="16" name="Subtitle 15">
            <a:extLst>
              <a:ext uri="{FF2B5EF4-FFF2-40B4-BE49-F238E27FC236}">
                <a16:creationId xmlns:a16="http://schemas.microsoft.com/office/drawing/2014/main" id="{1BC3DA65-3402-5D87-AEFE-91FD20A42A0C}"/>
              </a:ext>
            </a:extLst>
          </p:cNvPr>
          <p:cNvSpPr>
            <a:spLocks noGrp="1"/>
          </p:cNvSpPr>
          <p:nvPr>
            <p:ph type="subTitle" idx="1"/>
          </p:nvPr>
        </p:nvSpPr>
        <p:spPr>
          <a:xfrm>
            <a:off x="527766" y="4990413"/>
            <a:ext cx="3807501" cy="1483200"/>
          </a:xfrm>
        </p:spPr>
        <p:txBody>
          <a:bodyPr/>
          <a:lstStyle/>
          <a:p>
            <a:pPr marL="147638" indent="4763"/>
            <a:r>
              <a:rPr lang="en-US" sz="1600" b="1" dirty="0"/>
              <a:t>Chairside guide</a:t>
            </a:r>
          </a:p>
          <a:p>
            <a:pPr marL="147638" indent="4763"/>
            <a:r>
              <a:rPr lang="en-US" sz="1600" dirty="0"/>
              <a:t>This new guidance presents how to deliver a three to five minutes advice to help a tobacco user make a quit </a:t>
            </a:r>
            <a:r>
              <a:rPr lang="en-US" sz="1600" dirty="0" err="1"/>
              <a:t>attemptin</a:t>
            </a:r>
            <a:r>
              <a:rPr lang="en-US" sz="1600" dirty="0"/>
              <a:t> a primary care setting.</a:t>
            </a:r>
          </a:p>
        </p:txBody>
      </p:sp>
      <p:sp>
        <p:nvSpPr>
          <p:cNvPr id="18" name="Title 17">
            <a:extLst>
              <a:ext uri="{FF2B5EF4-FFF2-40B4-BE49-F238E27FC236}">
                <a16:creationId xmlns:a16="http://schemas.microsoft.com/office/drawing/2014/main" id="{9797391D-482D-0D89-12BE-BE7C9AA3B8D0}"/>
              </a:ext>
            </a:extLst>
          </p:cNvPr>
          <p:cNvSpPr>
            <a:spLocks noGrp="1"/>
          </p:cNvSpPr>
          <p:nvPr>
            <p:ph type="ctrTitle" idx="3"/>
          </p:nvPr>
        </p:nvSpPr>
        <p:spPr>
          <a:xfrm>
            <a:off x="4623084" y="3890967"/>
            <a:ext cx="2946000" cy="859600"/>
          </a:xfrm>
        </p:spPr>
        <p:txBody>
          <a:bodyPr anchor="ctr"/>
          <a:lstStyle/>
          <a:p>
            <a:r>
              <a:rPr lang="en-US" dirty="0">
                <a:solidFill>
                  <a:schemeClr val="bg1"/>
                </a:solidFill>
                <a:latin typeface="Roboto Condensed" panose="02000000000000000000" pitchFamily="2" charset="0"/>
                <a:ea typeface="Roboto Condensed" panose="02000000000000000000" pitchFamily="2" charset="0"/>
              </a:rPr>
              <a:t>The Effects of </a:t>
            </a:r>
            <a:br>
              <a:rPr lang="en-US" dirty="0">
                <a:solidFill>
                  <a:schemeClr val="bg1"/>
                </a:solidFill>
                <a:latin typeface="Roboto Condensed" panose="02000000000000000000" pitchFamily="2" charset="0"/>
                <a:ea typeface="Roboto Condensed" panose="02000000000000000000" pitchFamily="2" charset="0"/>
              </a:rPr>
            </a:br>
            <a:r>
              <a:rPr lang="en-US" dirty="0">
                <a:solidFill>
                  <a:schemeClr val="bg1"/>
                </a:solidFill>
                <a:latin typeface="Roboto Condensed" panose="02000000000000000000" pitchFamily="2" charset="0"/>
                <a:ea typeface="Roboto Condensed" panose="02000000000000000000" pitchFamily="2" charset="0"/>
              </a:rPr>
              <a:t>E-cigarettes on Oral Health</a:t>
            </a:r>
            <a:endParaRPr lang="en-RS" dirty="0">
              <a:solidFill>
                <a:schemeClr val="bg1"/>
              </a:solidFill>
              <a:latin typeface="Roboto Condensed" panose="02000000000000000000" pitchFamily="2" charset="0"/>
              <a:ea typeface="Roboto Condensed" panose="02000000000000000000" pitchFamily="2" charset="0"/>
            </a:endParaRPr>
          </a:p>
        </p:txBody>
      </p:sp>
      <p:sp>
        <p:nvSpPr>
          <p:cNvPr id="20" name="Title 19">
            <a:extLst>
              <a:ext uri="{FF2B5EF4-FFF2-40B4-BE49-F238E27FC236}">
                <a16:creationId xmlns:a16="http://schemas.microsoft.com/office/drawing/2014/main" id="{DDD5AD9A-071E-4B69-04A8-564EE04E30ED}"/>
              </a:ext>
            </a:extLst>
          </p:cNvPr>
          <p:cNvSpPr>
            <a:spLocks noGrp="1"/>
          </p:cNvSpPr>
          <p:nvPr>
            <p:ph type="ctrTitle" idx="5"/>
          </p:nvPr>
        </p:nvSpPr>
        <p:spPr>
          <a:xfrm>
            <a:off x="8282700" y="3890967"/>
            <a:ext cx="2946000" cy="859600"/>
          </a:xfrm>
        </p:spPr>
        <p:txBody>
          <a:bodyPr anchor="ctr"/>
          <a:lstStyle/>
          <a:p>
            <a:r>
              <a:rPr lang="en-US" dirty="0">
                <a:solidFill>
                  <a:schemeClr val="bg1"/>
                </a:solidFill>
                <a:latin typeface="Roboto Condensed" panose="02000000000000000000" pitchFamily="2" charset="0"/>
                <a:ea typeface="Roboto Condensed" panose="02000000000000000000" pitchFamily="2" charset="0"/>
              </a:rPr>
              <a:t>Tobacco or </a:t>
            </a:r>
            <a:br>
              <a:rPr lang="en-US" dirty="0">
                <a:solidFill>
                  <a:schemeClr val="bg1"/>
                </a:solidFill>
                <a:latin typeface="Roboto Condensed" panose="02000000000000000000" pitchFamily="2" charset="0"/>
                <a:ea typeface="Roboto Condensed" panose="02000000000000000000" pitchFamily="2" charset="0"/>
              </a:rPr>
            </a:br>
            <a:r>
              <a:rPr lang="en-US" dirty="0">
                <a:solidFill>
                  <a:schemeClr val="bg1"/>
                </a:solidFill>
                <a:latin typeface="Roboto Condensed" panose="02000000000000000000" pitchFamily="2" charset="0"/>
                <a:ea typeface="Roboto Condensed" panose="02000000000000000000" pitchFamily="2" charset="0"/>
              </a:rPr>
              <a:t>Oral Health</a:t>
            </a:r>
            <a:endParaRPr lang="en-RS" dirty="0">
              <a:solidFill>
                <a:schemeClr val="bg1"/>
              </a:solidFill>
              <a:latin typeface="Roboto Condensed" panose="02000000000000000000" pitchFamily="2" charset="0"/>
              <a:ea typeface="Roboto Condensed" panose="02000000000000000000" pitchFamily="2" charset="0"/>
            </a:endParaRPr>
          </a:p>
        </p:txBody>
      </p:sp>
      <p:sp>
        <p:nvSpPr>
          <p:cNvPr id="21" name="Subtitle 20">
            <a:extLst>
              <a:ext uri="{FF2B5EF4-FFF2-40B4-BE49-F238E27FC236}">
                <a16:creationId xmlns:a16="http://schemas.microsoft.com/office/drawing/2014/main" id="{A5071EC3-91E3-25E9-BDB9-CDBB4EF49BB3}"/>
              </a:ext>
            </a:extLst>
          </p:cNvPr>
          <p:cNvSpPr>
            <a:spLocks noGrp="1"/>
          </p:cNvSpPr>
          <p:nvPr>
            <p:ph type="subTitle" idx="6"/>
          </p:nvPr>
        </p:nvSpPr>
        <p:spPr>
          <a:xfrm>
            <a:off x="8282700" y="4962449"/>
            <a:ext cx="2946000" cy="1415742"/>
          </a:xfrm>
        </p:spPr>
        <p:txBody>
          <a:bodyPr wrap="square" lIns="72000" anchor="ctr" anchorCtr="0">
            <a:noAutofit/>
          </a:bodyPr>
          <a:lstStyle/>
          <a:p>
            <a:pPr marL="58738" indent="0"/>
            <a:r>
              <a:rPr lang="en-US" sz="1600" b="1" dirty="0"/>
              <a:t>Chairside guide</a:t>
            </a:r>
          </a:p>
          <a:p>
            <a:pPr marL="58738" indent="0"/>
            <a:r>
              <a:rPr lang="en-US" sz="1600" dirty="0"/>
              <a:t>Guide, developed jointly by FDI World Dental Federation (FDI) and the World Health Organization (WHO</a:t>
            </a:r>
            <a:r>
              <a:rPr lang="en-RS" sz="1600" dirty="0"/>
              <a:t>)</a:t>
            </a:r>
          </a:p>
        </p:txBody>
      </p:sp>
    </p:spTree>
    <p:extLst>
      <p:ext uri="{BB962C8B-B14F-4D97-AF65-F5344CB8AC3E}">
        <p14:creationId xmlns:p14="http://schemas.microsoft.com/office/powerpoint/2010/main" val="199016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1246589" y="1296928"/>
            <a:ext cx="9698822"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042988" eaLnBrk="0" hangingPunct="0">
              <a:defRPr sz="2100" b="1">
                <a:solidFill>
                  <a:schemeClr val="tx1"/>
                </a:solidFill>
                <a:latin typeface="Arial" charset="0"/>
                <a:ea typeface="宋体" pitchFamily="2" charset="-122"/>
              </a:defRPr>
            </a:lvl1pPr>
            <a:lvl2pPr marL="742950" indent="-285750" defTabSz="1042988" eaLnBrk="0" hangingPunct="0">
              <a:defRPr sz="2100" b="1">
                <a:solidFill>
                  <a:schemeClr val="tx1"/>
                </a:solidFill>
                <a:latin typeface="Arial" charset="0"/>
                <a:ea typeface="宋体" pitchFamily="2" charset="-122"/>
              </a:defRPr>
            </a:lvl2pPr>
            <a:lvl3pPr marL="1143000" indent="-228600" defTabSz="1042988" eaLnBrk="0" hangingPunct="0">
              <a:defRPr sz="2100" b="1">
                <a:solidFill>
                  <a:schemeClr val="tx1"/>
                </a:solidFill>
                <a:latin typeface="Arial" charset="0"/>
                <a:ea typeface="宋体" pitchFamily="2" charset="-122"/>
              </a:defRPr>
            </a:lvl3pPr>
            <a:lvl4pPr marL="1600200" indent="-228600" defTabSz="1042988" eaLnBrk="0" hangingPunct="0">
              <a:defRPr sz="2100" b="1">
                <a:solidFill>
                  <a:schemeClr val="tx1"/>
                </a:solidFill>
                <a:latin typeface="Arial" charset="0"/>
                <a:ea typeface="宋体" pitchFamily="2" charset="-122"/>
              </a:defRPr>
            </a:lvl4pPr>
            <a:lvl5pPr marL="2057400" indent="-228600" defTabSz="1042988" eaLnBrk="0" hangingPunct="0">
              <a:defRPr sz="2100" b="1">
                <a:solidFill>
                  <a:schemeClr val="tx1"/>
                </a:solidFill>
                <a:latin typeface="Arial" charset="0"/>
                <a:ea typeface="宋体" pitchFamily="2" charset="-122"/>
              </a:defRPr>
            </a:lvl5pPr>
            <a:lvl6pPr marL="2514600" indent="-228600" defTabSz="1042988" eaLnBrk="0" fontAlgn="base" hangingPunct="0">
              <a:spcBef>
                <a:spcPct val="0"/>
              </a:spcBef>
              <a:spcAft>
                <a:spcPct val="0"/>
              </a:spcAft>
              <a:defRPr sz="2100" b="1">
                <a:solidFill>
                  <a:schemeClr val="tx1"/>
                </a:solidFill>
                <a:latin typeface="Arial" charset="0"/>
                <a:ea typeface="宋体" pitchFamily="2" charset="-122"/>
              </a:defRPr>
            </a:lvl6pPr>
            <a:lvl7pPr marL="2971800" indent="-228600" defTabSz="1042988" eaLnBrk="0" fontAlgn="base" hangingPunct="0">
              <a:spcBef>
                <a:spcPct val="0"/>
              </a:spcBef>
              <a:spcAft>
                <a:spcPct val="0"/>
              </a:spcAft>
              <a:defRPr sz="2100" b="1">
                <a:solidFill>
                  <a:schemeClr val="tx1"/>
                </a:solidFill>
                <a:latin typeface="Arial" charset="0"/>
                <a:ea typeface="宋体" pitchFamily="2" charset="-122"/>
              </a:defRPr>
            </a:lvl7pPr>
            <a:lvl8pPr marL="3429000" indent="-228600" defTabSz="1042988" eaLnBrk="0" fontAlgn="base" hangingPunct="0">
              <a:spcBef>
                <a:spcPct val="0"/>
              </a:spcBef>
              <a:spcAft>
                <a:spcPct val="0"/>
              </a:spcAft>
              <a:defRPr sz="2100" b="1">
                <a:solidFill>
                  <a:schemeClr val="tx1"/>
                </a:solidFill>
                <a:latin typeface="Arial" charset="0"/>
                <a:ea typeface="宋体" pitchFamily="2" charset="-122"/>
              </a:defRPr>
            </a:lvl8pPr>
            <a:lvl9pPr marL="3886200" indent="-228600" defTabSz="1042988" eaLnBrk="0" fontAlgn="base" hangingPunct="0">
              <a:spcBef>
                <a:spcPct val="0"/>
              </a:spcBef>
              <a:spcAft>
                <a:spcPct val="0"/>
              </a:spcAft>
              <a:defRPr sz="2100" b="1">
                <a:solidFill>
                  <a:schemeClr val="tx1"/>
                </a:solidFill>
                <a:latin typeface="Arial" charset="0"/>
                <a:ea typeface="宋体" pitchFamily="2" charset="-122"/>
              </a:defRPr>
            </a:lvl9pPr>
          </a:lstStyle>
          <a:p>
            <a:pPr algn="ctr" eaLnBrk="1" hangingPunct="1">
              <a:spcBef>
                <a:spcPct val="50000"/>
              </a:spcBef>
            </a:pPr>
            <a:r>
              <a:rPr lang="en-GB" altLang="zh-CN" sz="6800" dirty="0">
                <a:solidFill>
                  <a:srgbClr val="FFFFFF"/>
                </a:solidFill>
                <a:latin typeface="Roboto Condensed" panose="02000000000000000000" pitchFamily="2" charset="0"/>
                <a:ea typeface="Roboto Condensed" panose="02000000000000000000" pitchFamily="2" charset="0"/>
                <a:cs typeface="Roboto" panose="02000000000000000000" pitchFamily="2" charset="0"/>
              </a:rPr>
              <a:t>Brief tobacco interventions </a:t>
            </a:r>
            <a:br>
              <a:rPr lang="en-GB" altLang="zh-CN" sz="6800" dirty="0">
                <a:solidFill>
                  <a:srgbClr val="FFFFFF"/>
                </a:solidFill>
                <a:latin typeface="Roboto Condensed" panose="02000000000000000000" pitchFamily="2" charset="0"/>
                <a:ea typeface="Roboto Condensed" panose="02000000000000000000" pitchFamily="2" charset="0"/>
                <a:cs typeface="Roboto" panose="02000000000000000000" pitchFamily="2" charset="0"/>
              </a:rPr>
            </a:br>
            <a:r>
              <a:rPr lang="en-GB" altLang="zh-CN" sz="6800" dirty="0">
                <a:solidFill>
                  <a:srgbClr val="FFFFFF"/>
                </a:solidFill>
                <a:latin typeface="Roboto Condensed" panose="02000000000000000000" pitchFamily="2" charset="0"/>
                <a:ea typeface="Roboto Condensed" panose="02000000000000000000" pitchFamily="2" charset="0"/>
                <a:cs typeface="Roboto" panose="02000000000000000000" pitchFamily="2" charset="0"/>
              </a:rPr>
              <a:t>(5As and 5Rs)</a:t>
            </a:r>
            <a:endParaRPr lang="en-US" altLang="zh-CN" sz="6800" dirty="0">
              <a:solidFill>
                <a:srgbClr val="FFFFFF"/>
              </a:solidFill>
              <a:latin typeface="Roboto Condensed" panose="02000000000000000000" pitchFamily="2" charset="0"/>
              <a:ea typeface="Roboto Condensed" panose="02000000000000000000" pitchFamily="2" charset="0"/>
              <a:cs typeface="Roboto" panose="02000000000000000000" pitchFamily="2" charset="0"/>
            </a:endParaRPr>
          </a:p>
        </p:txBody>
      </p:sp>
      <p:pic>
        <p:nvPicPr>
          <p:cNvPr id="5" name="Picture 4" descr="Logo&#10;&#10;Description automatically generated">
            <a:extLst>
              <a:ext uri="{FF2B5EF4-FFF2-40B4-BE49-F238E27FC236}">
                <a16:creationId xmlns:a16="http://schemas.microsoft.com/office/drawing/2014/main" id="{2CD04431-5EBB-C026-1168-FA40C20043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1246589" y="1296928"/>
            <a:ext cx="9698822"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042988" eaLnBrk="0" hangingPunct="0">
              <a:defRPr sz="2100" b="1">
                <a:solidFill>
                  <a:schemeClr val="tx1"/>
                </a:solidFill>
                <a:latin typeface="Arial" charset="0"/>
                <a:ea typeface="宋体" pitchFamily="2" charset="-122"/>
              </a:defRPr>
            </a:lvl1pPr>
            <a:lvl2pPr marL="742950" indent="-285750" defTabSz="1042988" eaLnBrk="0" hangingPunct="0">
              <a:defRPr sz="2100" b="1">
                <a:solidFill>
                  <a:schemeClr val="tx1"/>
                </a:solidFill>
                <a:latin typeface="Arial" charset="0"/>
                <a:ea typeface="宋体" pitchFamily="2" charset="-122"/>
              </a:defRPr>
            </a:lvl2pPr>
            <a:lvl3pPr marL="1143000" indent="-228600" defTabSz="1042988" eaLnBrk="0" hangingPunct="0">
              <a:defRPr sz="2100" b="1">
                <a:solidFill>
                  <a:schemeClr val="tx1"/>
                </a:solidFill>
                <a:latin typeface="Arial" charset="0"/>
                <a:ea typeface="宋体" pitchFamily="2" charset="-122"/>
              </a:defRPr>
            </a:lvl3pPr>
            <a:lvl4pPr marL="1600200" indent="-228600" defTabSz="1042988" eaLnBrk="0" hangingPunct="0">
              <a:defRPr sz="2100" b="1">
                <a:solidFill>
                  <a:schemeClr val="tx1"/>
                </a:solidFill>
                <a:latin typeface="Arial" charset="0"/>
                <a:ea typeface="宋体" pitchFamily="2" charset="-122"/>
              </a:defRPr>
            </a:lvl4pPr>
            <a:lvl5pPr marL="2057400" indent="-228600" defTabSz="1042988" eaLnBrk="0" hangingPunct="0">
              <a:defRPr sz="2100" b="1">
                <a:solidFill>
                  <a:schemeClr val="tx1"/>
                </a:solidFill>
                <a:latin typeface="Arial" charset="0"/>
                <a:ea typeface="宋体" pitchFamily="2" charset="-122"/>
              </a:defRPr>
            </a:lvl5pPr>
            <a:lvl6pPr marL="2514600" indent="-228600" defTabSz="1042988" eaLnBrk="0" fontAlgn="base" hangingPunct="0">
              <a:spcBef>
                <a:spcPct val="0"/>
              </a:spcBef>
              <a:spcAft>
                <a:spcPct val="0"/>
              </a:spcAft>
              <a:defRPr sz="2100" b="1">
                <a:solidFill>
                  <a:schemeClr val="tx1"/>
                </a:solidFill>
                <a:latin typeface="Arial" charset="0"/>
                <a:ea typeface="宋体" pitchFamily="2" charset="-122"/>
              </a:defRPr>
            </a:lvl6pPr>
            <a:lvl7pPr marL="2971800" indent="-228600" defTabSz="1042988" eaLnBrk="0" fontAlgn="base" hangingPunct="0">
              <a:spcBef>
                <a:spcPct val="0"/>
              </a:spcBef>
              <a:spcAft>
                <a:spcPct val="0"/>
              </a:spcAft>
              <a:defRPr sz="2100" b="1">
                <a:solidFill>
                  <a:schemeClr val="tx1"/>
                </a:solidFill>
                <a:latin typeface="Arial" charset="0"/>
                <a:ea typeface="宋体" pitchFamily="2" charset="-122"/>
              </a:defRPr>
            </a:lvl7pPr>
            <a:lvl8pPr marL="3429000" indent="-228600" defTabSz="1042988" eaLnBrk="0" fontAlgn="base" hangingPunct="0">
              <a:spcBef>
                <a:spcPct val="0"/>
              </a:spcBef>
              <a:spcAft>
                <a:spcPct val="0"/>
              </a:spcAft>
              <a:defRPr sz="2100" b="1">
                <a:solidFill>
                  <a:schemeClr val="tx1"/>
                </a:solidFill>
                <a:latin typeface="Arial" charset="0"/>
                <a:ea typeface="宋体" pitchFamily="2" charset="-122"/>
              </a:defRPr>
            </a:lvl8pPr>
            <a:lvl9pPr marL="3886200" indent="-228600" defTabSz="1042988" eaLnBrk="0" fontAlgn="base" hangingPunct="0">
              <a:spcBef>
                <a:spcPct val="0"/>
              </a:spcBef>
              <a:spcAft>
                <a:spcPct val="0"/>
              </a:spcAft>
              <a:defRPr sz="2100" b="1">
                <a:solidFill>
                  <a:schemeClr val="tx1"/>
                </a:solidFill>
                <a:latin typeface="Arial" charset="0"/>
                <a:ea typeface="宋体" pitchFamily="2" charset="-122"/>
              </a:defRPr>
            </a:lvl9pPr>
          </a:lstStyle>
          <a:p>
            <a:pPr algn="ctr" eaLnBrk="1" hangingPunct="1">
              <a:spcBef>
                <a:spcPct val="50000"/>
              </a:spcBef>
            </a:pPr>
            <a:r>
              <a:rPr lang="en-GB" altLang="zh-CN" sz="6800" dirty="0">
                <a:solidFill>
                  <a:srgbClr val="FFFFFF"/>
                </a:solidFill>
                <a:latin typeface="Roboto Condensed" panose="02000000000000000000" pitchFamily="2" charset="0"/>
                <a:ea typeface="Roboto Condensed" panose="02000000000000000000" pitchFamily="2" charset="0"/>
                <a:cs typeface="Roboto" panose="02000000000000000000" pitchFamily="2" charset="0"/>
              </a:rPr>
              <a:t>Brief tobacco interventions </a:t>
            </a:r>
            <a:br>
              <a:rPr lang="en-GB" altLang="zh-CN" sz="6800" dirty="0">
                <a:solidFill>
                  <a:srgbClr val="FFFFFF"/>
                </a:solidFill>
                <a:latin typeface="Roboto Condensed" panose="02000000000000000000" pitchFamily="2" charset="0"/>
                <a:ea typeface="Roboto Condensed" panose="02000000000000000000" pitchFamily="2" charset="0"/>
                <a:cs typeface="Roboto" panose="02000000000000000000" pitchFamily="2" charset="0"/>
              </a:rPr>
            </a:br>
            <a:r>
              <a:rPr lang="en-GB" altLang="zh-CN" sz="6800" dirty="0">
                <a:solidFill>
                  <a:srgbClr val="FFFFFF"/>
                </a:solidFill>
                <a:latin typeface="Roboto Condensed" panose="02000000000000000000" pitchFamily="2" charset="0"/>
                <a:ea typeface="Roboto Condensed" panose="02000000000000000000" pitchFamily="2" charset="0"/>
                <a:cs typeface="Roboto" panose="02000000000000000000" pitchFamily="2" charset="0"/>
              </a:rPr>
              <a:t>(5As and 5Rs)</a:t>
            </a:r>
            <a:endParaRPr lang="en-US" altLang="zh-CN" sz="6800" dirty="0">
              <a:solidFill>
                <a:srgbClr val="FFFFFF"/>
              </a:solidFill>
              <a:latin typeface="Roboto Condensed" panose="02000000000000000000" pitchFamily="2" charset="0"/>
              <a:ea typeface="Roboto Condensed" panose="02000000000000000000" pitchFamily="2" charset="0"/>
              <a:cs typeface="Roboto" panose="02000000000000000000" pitchFamily="2" charset="0"/>
            </a:endParaRPr>
          </a:p>
        </p:txBody>
      </p:sp>
      <p:pic>
        <p:nvPicPr>
          <p:cNvPr id="5" name="Picture 4" descr="Logo&#10;&#10;Description automatically generated">
            <a:extLst>
              <a:ext uri="{FF2B5EF4-FFF2-40B4-BE49-F238E27FC236}">
                <a16:creationId xmlns:a16="http://schemas.microsoft.com/office/drawing/2014/main" id="{2CD04431-5EBB-C026-1168-FA40C20043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
        <p:nvSpPr>
          <p:cNvPr id="4" name="Text Box 5">
            <a:extLst>
              <a:ext uri="{FF2B5EF4-FFF2-40B4-BE49-F238E27FC236}">
                <a16:creationId xmlns:a16="http://schemas.microsoft.com/office/drawing/2014/main" id="{9419F027-7BFF-EFE1-D85B-A4635EE349F9}"/>
              </a:ext>
            </a:extLst>
          </p:cNvPr>
          <p:cNvSpPr txBox="1">
            <a:spLocks noChangeArrowheads="1"/>
          </p:cNvSpPr>
          <p:nvPr/>
        </p:nvSpPr>
        <p:spPr bwMode="auto">
          <a:xfrm>
            <a:off x="1246589" y="4528582"/>
            <a:ext cx="9698822" cy="76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042988" eaLnBrk="0" hangingPunct="0">
              <a:defRPr sz="2100" b="1">
                <a:solidFill>
                  <a:schemeClr val="tx1"/>
                </a:solidFill>
                <a:latin typeface="Arial" charset="0"/>
                <a:ea typeface="宋体" pitchFamily="2" charset="-122"/>
              </a:defRPr>
            </a:lvl1pPr>
            <a:lvl2pPr marL="742950" indent="-285750" defTabSz="1042988" eaLnBrk="0" hangingPunct="0">
              <a:defRPr sz="2100" b="1">
                <a:solidFill>
                  <a:schemeClr val="tx1"/>
                </a:solidFill>
                <a:latin typeface="Arial" charset="0"/>
                <a:ea typeface="宋体" pitchFamily="2" charset="-122"/>
              </a:defRPr>
            </a:lvl2pPr>
            <a:lvl3pPr marL="1143000" indent="-228600" defTabSz="1042988" eaLnBrk="0" hangingPunct="0">
              <a:defRPr sz="2100" b="1">
                <a:solidFill>
                  <a:schemeClr val="tx1"/>
                </a:solidFill>
                <a:latin typeface="Arial" charset="0"/>
                <a:ea typeface="宋体" pitchFamily="2" charset="-122"/>
              </a:defRPr>
            </a:lvl3pPr>
            <a:lvl4pPr marL="1600200" indent="-228600" defTabSz="1042988" eaLnBrk="0" hangingPunct="0">
              <a:defRPr sz="2100" b="1">
                <a:solidFill>
                  <a:schemeClr val="tx1"/>
                </a:solidFill>
                <a:latin typeface="Arial" charset="0"/>
                <a:ea typeface="宋体" pitchFamily="2" charset="-122"/>
              </a:defRPr>
            </a:lvl4pPr>
            <a:lvl5pPr marL="2057400" indent="-228600" defTabSz="1042988" eaLnBrk="0" hangingPunct="0">
              <a:defRPr sz="2100" b="1">
                <a:solidFill>
                  <a:schemeClr val="tx1"/>
                </a:solidFill>
                <a:latin typeface="Arial" charset="0"/>
                <a:ea typeface="宋体" pitchFamily="2" charset="-122"/>
              </a:defRPr>
            </a:lvl5pPr>
            <a:lvl6pPr marL="2514600" indent="-228600" defTabSz="1042988" eaLnBrk="0" fontAlgn="base" hangingPunct="0">
              <a:spcBef>
                <a:spcPct val="0"/>
              </a:spcBef>
              <a:spcAft>
                <a:spcPct val="0"/>
              </a:spcAft>
              <a:defRPr sz="2100" b="1">
                <a:solidFill>
                  <a:schemeClr val="tx1"/>
                </a:solidFill>
                <a:latin typeface="Arial" charset="0"/>
                <a:ea typeface="宋体" pitchFamily="2" charset="-122"/>
              </a:defRPr>
            </a:lvl6pPr>
            <a:lvl7pPr marL="2971800" indent="-228600" defTabSz="1042988" eaLnBrk="0" fontAlgn="base" hangingPunct="0">
              <a:spcBef>
                <a:spcPct val="0"/>
              </a:spcBef>
              <a:spcAft>
                <a:spcPct val="0"/>
              </a:spcAft>
              <a:defRPr sz="2100" b="1">
                <a:solidFill>
                  <a:schemeClr val="tx1"/>
                </a:solidFill>
                <a:latin typeface="Arial" charset="0"/>
                <a:ea typeface="宋体" pitchFamily="2" charset="-122"/>
              </a:defRPr>
            </a:lvl7pPr>
            <a:lvl8pPr marL="3429000" indent="-228600" defTabSz="1042988" eaLnBrk="0" fontAlgn="base" hangingPunct="0">
              <a:spcBef>
                <a:spcPct val="0"/>
              </a:spcBef>
              <a:spcAft>
                <a:spcPct val="0"/>
              </a:spcAft>
              <a:defRPr sz="2100" b="1">
                <a:solidFill>
                  <a:schemeClr val="tx1"/>
                </a:solidFill>
                <a:latin typeface="Arial" charset="0"/>
                <a:ea typeface="宋体" pitchFamily="2" charset="-122"/>
              </a:defRPr>
            </a:lvl8pPr>
            <a:lvl9pPr marL="3886200" indent="-228600" defTabSz="1042988" eaLnBrk="0" fontAlgn="base" hangingPunct="0">
              <a:spcBef>
                <a:spcPct val="0"/>
              </a:spcBef>
              <a:spcAft>
                <a:spcPct val="0"/>
              </a:spcAft>
              <a:defRPr sz="2100" b="1">
                <a:solidFill>
                  <a:schemeClr val="tx1"/>
                </a:solidFill>
                <a:latin typeface="Arial" charset="0"/>
                <a:ea typeface="宋体" pitchFamily="2" charset="-122"/>
              </a:defRPr>
            </a:lvl9pPr>
          </a:lstStyle>
          <a:p>
            <a:pPr marL="354206" indent="-354206" algn="ctr">
              <a:spcBef>
                <a:spcPct val="80000"/>
              </a:spcBef>
              <a:buClr>
                <a:srgbClr val="1E7FB8"/>
              </a:buClr>
            </a:pPr>
            <a:r>
              <a:rPr lang="en-GB" altLang="zh-CN" sz="4354" dirty="0">
                <a:solidFill>
                  <a:srgbClr val="FFFFFF"/>
                </a:solidFill>
                <a:latin typeface="Roboto Condensed" panose="02000000000000000000" pitchFamily="2" charset="0"/>
                <a:ea typeface="Roboto Condensed" panose="02000000000000000000" pitchFamily="2" charset="0"/>
                <a:cs typeface="Roboto" panose="02000000000000000000" pitchFamily="2" charset="0"/>
              </a:rPr>
              <a:t>Workshop overview</a:t>
            </a:r>
            <a:endParaRPr lang="en-US" altLang="zh-CN" sz="4354" dirty="0">
              <a:solidFill>
                <a:srgbClr val="FFFFFF"/>
              </a:solidFill>
              <a:latin typeface="Roboto Condensed" panose="02000000000000000000" pitchFamily="2" charset="0"/>
              <a:ea typeface="Roboto Condensed" panose="02000000000000000000" pitchFamily="2" charset="0"/>
              <a:cs typeface="Roboto" panose="02000000000000000000" pitchFamily="2" charset="0"/>
            </a:endParaRPr>
          </a:p>
        </p:txBody>
      </p:sp>
    </p:spTree>
    <p:extLst>
      <p:ext uri="{BB962C8B-B14F-4D97-AF65-F5344CB8AC3E}">
        <p14:creationId xmlns:p14="http://schemas.microsoft.com/office/powerpoint/2010/main" val="950084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icon&#10;&#10;Description automatically generated">
            <a:extLst>
              <a:ext uri="{FF2B5EF4-FFF2-40B4-BE49-F238E27FC236}">
                <a16:creationId xmlns:a16="http://schemas.microsoft.com/office/drawing/2014/main" id="{E562E70A-C3D4-BB19-FCE3-16123D5F8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11" y="-3690384"/>
            <a:ext cx="8496979" cy="8496979"/>
          </a:xfrm>
          <a:prstGeom prst="rect">
            <a:avLst/>
          </a:prstGeom>
        </p:spPr>
      </p:pic>
      <p:sp>
        <p:nvSpPr>
          <p:cNvPr id="316420" name="Rectangle 4"/>
          <p:cNvSpPr>
            <a:spLocks noGrp="1" noChangeArrowheads="1"/>
          </p:cNvSpPr>
          <p:nvPr>
            <p:ph type="title"/>
          </p:nvPr>
        </p:nvSpPr>
        <p:spPr>
          <a:xfrm>
            <a:off x="3970200" y="344033"/>
            <a:ext cx="4251600" cy="763600"/>
          </a:xfrm>
        </p:spPr>
        <p:txBody>
          <a:bodyPr/>
          <a:lstStyle/>
          <a:p>
            <a:pPr algn="ctr" eaLnBrk="1" hangingPunct="1">
              <a:defRPr/>
            </a:pPr>
            <a:r>
              <a:rPr lang="en-GB" sz="3600" dirty="0">
                <a:ea typeface="宋体" pitchFamily="2" charset="-122"/>
              </a:rPr>
              <a:t>Aim of training</a:t>
            </a:r>
            <a:endParaRPr lang="en-US" altLang="zh-CN" sz="3600" dirty="0">
              <a:ea typeface="宋体" pitchFamily="2" charset="-122"/>
            </a:endParaRPr>
          </a:p>
        </p:txBody>
      </p:sp>
      <p:sp>
        <p:nvSpPr>
          <p:cNvPr id="11267" name="Rectangle 5"/>
          <p:cNvSpPr>
            <a:spLocks noGrp="1" noChangeArrowheads="1"/>
          </p:cNvSpPr>
          <p:nvPr>
            <p:ph type="subTitle" idx="1"/>
          </p:nvPr>
        </p:nvSpPr>
        <p:spPr>
          <a:xfrm>
            <a:off x="590010" y="4374989"/>
            <a:ext cx="2946000" cy="1483200"/>
          </a:xfrm>
        </p:spPr>
        <p:txBody>
          <a:bodyPr/>
          <a:lstStyle/>
          <a:p>
            <a:pPr eaLnBrk="1" hangingPunct="1"/>
            <a:r>
              <a:rPr lang="en-GB" altLang="zh-CN" sz="2902" dirty="0">
                <a:latin typeface="Roboto Condensed" panose="02000000000000000000" pitchFamily="2" charset="0"/>
                <a:ea typeface="Roboto Condensed" panose="02000000000000000000" pitchFamily="2" charset="0"/>
              </a:rPr>
              <a:t>To increase your knowledge, skills and confidence to:</a:t>
            </a:r>
          </a:p>
        </p:txBody>
      </p:sp>
      <p:sp>
        <p:nvSpPr>
          <p:cNvPr id="4" name="Title 3">
            <a:extLst>
              <a:ext uri="{FF2B5EF4-FFF2-40B4-BE49-F238E27FC236}">
                <a16:creationId xmlns:a16="http://schemas.microsoft.com/office/drawing/2014/main" id="{700E815E-988F-FE0C-F259-844992E0B3BD}"/>
              </a:ext>
            </a:extLst>
          </p:cNvPr>
          <p:cNvSpPr>
            <a:spLocks noGrp="1"/>
          </p:cNvSpPr>
          <p:nvPr>
            <p:ph type="ctrTitle" idx="3"/>
          </p:nvPr>
        </p:nvSpPr>
        <p:spPr>
          <a:xfrm>
            <a:off x="3444294" y="5487925"/>
            <a:ext cx="2946000" cy="859600"/>
          </a:xfrm>
        </p:spPr>
        <p:txBody>
          <a:bodyPr/>
          <a:lstStyle/>
          <a:p>
            <a:r>
              <a:rPr lang="en-GB" altLang="zh-CN" sz="2400" dirty="0">
                <a:solidFill>
                  <a:srgbClr val="354E80"/>
                </a:solidFill>
              </a:rPr>
              <a:t>deliver brief tobacco interventions as part of oral health and dental practice</a:t>
            </a:r>
            <a:br>
              <a:rPr lang="en-GB" altLang="zh-CN" sz="2400" dirty="0">
                <a:solidFill>
                  <a:srgbClr val="354E80"/>
                </a:solidFill>
              </a:rPr>
            </a:br>
            <a:endParaRPr lang="en-RS" sz="2400" dirty="0">
              <a:solidFill>
                <a:srgbClr val="354E80"/>
              </a:solidFill>
            </a:endParaRPr>
          </a:p>
        </p:txBody>
      </p:sp>
      <p:pic>
        <p:nvPicPr>
          <p:cNvPr id="9" name="Picture 8" descr="A picture containing text, vector graphics, sign&#10;&#10;Description automatically generated">
            <a:extLst>
              <a:ext uri="{FF2B5EF4-FFF2-40B4-BE49-F238E27FC236}">
                <a16:creationId xmlns:a16="http://schemas.microsoft.com/office/drawing/2014/main" id="{78B7B3BF-5662-8BA0-EC63-26D37B273E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596528">
            <a:off x="8287469" y="3636322"/>
            <a:ext cx="3014129" cy="2967033"/>
          </a:xfrm>
          <a:prstGeom prst="rect">
            <a:avLst/>
          </a:prstGeom>
        </p:spPr>
      </p:pic>
      <p:pic>
        <p:nvPicPr>
          <p:cNvPr id="37" name="Picture 36" descr="Logo&#10;&#10;Description automatically generated">
            <a:extLst>
              <a:ext uri="{FF2B5EF4-FFF2-40B4-BE49-F238E27FC236}">
                <a16:creationId xmlns:a16="http://schemas.microsoft.com/office/drawing/2014/main" id="{086965CC-7D96-11CB-1D5E-7EB98952C5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4769" y="995006"/>
            <a:ext cx="1950625" cy="1950625"/>
          </a:xfrm>
          <a:prstGeom prst="rect">
            <a:avLst/>
          </a:prstGeom>
        </p:spPr>
      </p:pic>
    </p:spTree>
    <p:extLst>
      <p:ext uri="{BB962C8B-B14F-4D97-AF65-F5344CB8AC3E}">
        <p14:creationId xmlns:p14="http://schemas.microsoft.com/office/powerpoint/2010/main" val="36678346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flipH="1">
            <a:off x="4072600" y="375832"/>
            <a:ext cx="4046800" cy="903600"/>
          </a:xfrm>
        </p:spPr>
        <p:txBody>
          <a:bodyPr/>
          <a:lstStyle/>
          <a:p>
            <a:pPr eaLnBrk="1" hangingPunct="1">
              <a:defRPr/>
            </a:pPr>
            <a:r>
              <a:rPr lang="en-GB" sz="3600" b="1" dirty="0">
                <a:latin typeface="Roboto Condensed" panose="02000000000000000000" pitchFamily="2" charset="0"/>
                <a:ea typeface="Roboto Condensed" panose="02000000000000000000" pitchFamily="2" charset="0"/>
              </a:rPr>
              <a:t>Objectives</a:t>
            </a:r>
            <a:endParaRPr lang="en-US" altLang="zh-CN" sz="3600" b="1" dirty="0">
              <a:latin typeface="Roboto Condensed" panose="02000000000000000000" pitchFamily="2" charset="0"/>
              <a:ea typeface="Roboto Condensed" panose="02000000000000000000" pitchFamily="2" charset="0"/>
            </a:endParaRPr>
          </a:p>
        </p:txBody>
      </p:sp>
      <p:sp>
        <p:nvSpPr>
          <p:cNvPr id="8" name="Rectangle 3">
            <a:extLst>
              <a:ext uri="{FF2B5EF4-FFF2-40B4-BE49-F238E27FC236}">
                <a16:creationId xmlns:a16="http://schemas.microsoft.com/office/drawing/2014/main" id="{5F867E3D-83F5-31E3-B253-0819D5608B44}"/>
              </a:ext>
            </a:extLst>
          </p:cNvPr>
          <p:cNvSpPr txBox="1">
            <a:spLocks noChangeArrowheads="1"/>
          </p:cNvSpPr>
          <p:nvPr/>
        </p:nvSpPr>
        <p:spPr>
          <a:xfrm>
            <a:off x="1826113" y="1717342"/>
            <a:ext cx="8354579" cy="4328915"/>
          </a:xfrm>
          <a:prstGeom prst="rect">
            <a:avLst/>
          </a:prstGeom>
        </p:spPr>
        <p:txBody>
          <a:bodyPr spcFirstLastPara="1" wrap="square" lIns="91425" tIns="91425" rIns="91425" bIns="91425" anchor="b" anchorCtr="0">
            <a:normAutofit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Arial"/>
              <a:buNone/>
              <a:defRPr sz="3200" b="0" i="0" u="none" strike="noStrike" cap="none">
                <a:solidFill>
                  <a:srgbClr val="F3F3F3"/>
                </a:solidFill>
                <a:latin typeface="Arial"/>
                <a:ea typeface="Arial"/>
                <a:cs typeface="Arial"/>
                <a:sym typeface="Arial"/>
              </a:defRPr>
            </a:lvl1pPr>
            <a:lvl2pPr marR="0" lvl="1"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2pPr>
            <a:lvl3pPr marR="0" lvl="2"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3pPr>
            <a:lvl4pPr marR="0" lvl="3"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4pPr>
            <a:lvl5pPr marR="0" lvl="4"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5pPr>
            <a:lvl6pPr marR="0" lvl="5"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6pPr>
            <a:lvl7pPr marR="0" lvl="6"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7pPr>
            <a:lvl8pPr marR="0" lvl="7"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8pPr>
            <a:lvl9pPr marR="0" lvl="8"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9pPr>
          </a:lstStyle>
          <a:p>
            <a:pPr marL="240457" indent="-240457" algn="l">
              <a:lnSpc>
                <a:spcPct val="80000"/>
              </a:lnSpc>
              <a:spcBef>
                <a:spcPct val="20000"/>
              </a:spcBef>
            </a:pPr>
            <a:r>
              <a:rPr kumimoji="0" lang="en-GB" altLang="zh-CN" kern="0" dirty="0">
                <a:latin typeface="Roboto Condensed" panose="02000000000000000000" pitchFamily="2" charset="0"/>
                <a:ea typeface="Roboto Condensed" panose="02000000000000000000" pitchFamily="2" charset="0"/>
              </a:rPr>
              <a:t>1.</a:t>
            </a:r>
            <a:r>
              <a:rPr kumimoji="0" lang="en-US" kern="0" dirty="0">
                <a:latin typeface="Roboto Condensed" panose="02000000000000000000" pitchFamily="2" charset="0"/>
                <a:ea typeface="Roboto Condensed" panose="02000000000000000000" pitchFamily="2" charset="0"/>
              </a:rPr>
              <a:t>Describe the 5A’s and 5R’s brief tobacco intervention models</a:t>
            </a:r>
          </a:p>
          <a:p>
            <a:pPr marL="240457" indent="-240457" algn="l">
              <a:lnSpc>
                <a:spcPct val="80000"/>
              </a:lnSpc>
              <a:spcBef>
                <a:spcPct val="20000"/>
              </a:spcBef>
            </a:pPr>
            <a:r>
              <a:rPr kumimoji="0" lang="en-GB" altLang="zh-CN" kern="0" dirty="0">
                <a:latin typeface="Roboto Condensed" panose="02000000000000000000" pitchFamily="2" charset="0"/>
                <a:ea typeface="Roboto Condensed" panose="02000000000000000000" pitchFamily="2" charset="0"/>
              </a:rPr>
              <a:t>2. Deliver brief tobacco interventions as part of your routine practice according to a "5A's" Model and a "5R's" Model:</a:t>
            </a:r>
          </a:p>
          <a:p>
            <a:pPr marL="0" lvl="1" algn="l">
              <a:tabLst>
                <a:tab pos="414680" algn="l"/>
              </a:tabLst>
            </a:pPr>
            <a:r>
              <a:rPr kumimoji="0" lang="en-US" kern="0" dirty="0">
                <a:solidFill>
                  <a:srgbClr val="FF0000"/>
                </a:solidFill>
                <a:ea typeface="宋体" pitchFamily="2" charset="-122"/>
              </a:rPr>
              <a:t>	 </a:t>
            </a:r>
            <a:r>
              <a:rPr kumimoji="0" lang="en-US" kern="0" dirty="0">
                <a:solidFill>
                  <a:srgbClr val="FFFFFF"/>
                </a:solidFill>
                <a:ea typeface="宋体" pitchFamily="2" charset="-122"/>
              </a:rPr>
              <a:t>- </a:t>
            </a:r>
            <a:r>
              <a:rPr kumimoji="0" lang="en-US" kern="0" dirty="0">
                <a:solidFill>
                  <a:schemeClr val="accent5"/>
                </a:solidFill>
                <a:latin typeface="Roboto Condensed" panose="02000000000000000000" pitchFamily="2" charset="0"/>
                <a:ea typeface="Roboto Condensed" panose="02000000000000000000" pitchFamily="2" charset="0"/>
              </a:rPr>
              <a:t>Ask</a:t>
            </a:r>
            <a:r>
              <a:rPr kumimoji="0" lang="en-US" kern="0" dirty="0">
                <a:latin typeface="Roboto Condensed" panose="02000000000000000000" pitchFamily="2" charset="0"/>
                <a:ea typeface="Roboto Condensed" panose="02000000000000000000" pitchFamily="2" charset="0"/>
              </a:rPr>
              <a:t> patients about their tobacco use and </a:t>
            </a:r>
            <a:r>
              <a:rPr kumimoji="0" lang="en-US" kern="0" dirty="0">
                <a:solidFill>
                  <a:schemeClr val="accent5"/>
                </a:solidFill>
                <a:latin typeface="Roboto Condensed" panose="02000000000000000000" pitchFamily="2" charset="0"/>
                <a:ea typeface="Roboto Condensed" panose="02000000000000000000" pitchFamily="2" charset="0"/>
              </a:rPr>
              <a:t>advise</a:t>
            </a:r>
            <a:r>
              <a:rPr kumimoji="0" lang="en-US" kern="0" dirty="0">
                <a:latin typeface="Roboto Condensed" panose="02000000000000000000" pitchFamily="2" charset="0"/>
                <a:ea typeface="Roboto Condensed" panose="02000000000000000000" pitchFamily="2" charset="0"/>
              </a:rPr>
              <a:t> them to quit in 	    an appropriate way</a:t>
            </a:r>
          </a:p>
          <a:p>
            <a:pPr marL="0" lvl="1" algn="l">
              <a:tabLst>
                <a:tab pos="414680" algn="l"/>
              </a:tabLst>
            </a:pPr>
            <a:r>
              <a:rPr kumimoji="0" lang="en-US" kern="0" dirty="0">
                <a:latin typeface="Roboto Condensed" panose="02000000000000000000" pitchFamily="2" charset="0"/>
                <a:ea typeface="Roboto Condensed" panose="02000000000000000000" pitchFamily="2" charset="0"/>
              </a:rPr>
              <a:t>	</a:t>
            </a:r>
            <a:r>
              <a:rPr kumimoji="0" lang="en-US" kern="0" dirty="0">
                <a:solidFill>
                  <a:srgbClr val="FFFFFF"/>
                </a:solidFill>
                <a:ea typeface="宋体" pitchFamily="2" charset="-122"/>
              </a:rPr>
              <a:t> - </a:t>
            </a:r>
            <a:r>
              <a:rPr kumimoji="0" lang="en-US" kern="0" dirty="0">
                <a:latin typeface="Roboto Condensed" panose="02000000000000000000" pitchFamily="2" charset="0"/>
                <a:ea typeface="Roboto Condensed" panose="02000000000000000000" pitchFamily="2" charset="0"/>
              </a:rPr>
              <a:t>Use two ways to </a:t>
            </a:r>
            <a:r>
              <a:rPr kumimoji="0" lang="en-US" kern="0" dirty="0">
                <a:solidFill>
                  <a:schemeClr val="accent5"/>
                </a:solidFill>
                <a:latin typeface="Roboto Condensed" panose="02000000000000000000" pitchFamily="2" charset="0"/>
                <a:ea typeface="Roboto Condensed" panose="02000000000000000000" pitchFamily="2" charset="0"/>
              </a:rPr>
              <a:t>assess</a:t>
            </a:r>
            <a:r>
              <a:rPr kumimoji="0" lang="en-US" kern="0" dirty="0">
                <a:latin typeface="Roboto Condensed" panose="02000000000000000000" pitchFamily="2" charset="0"/>
                <a:ea typeface="Roboto Condensed" panose="02000000000000000000" pitchFamily="2" charset="0"/>
              </a:rPr>
              <a:t> patients’ readiness to quit</a:t>
            </a:r>
          </a:p>
          <a:p>
            <a:pPr marL="0" lvl="1" algn="l">
              <a:tabLst>
                <a:tab pos="414680" algn="l"/>
              </a:tabLst>
            </a:pPr>
            <a:r>
              <a:rPr kumimoji="0" lang="en-US" kern="0" dirty="0">
                <a:latin typeface="Roboto Condensed" panose="02000000000000000000" pitchFamily="2" charset="0"/>
                <a:ea typeface="Roboto Condensed" panose="02000000000000000000" pitchFamily="2" charset="0"/>
              </a:rPr>
              <a:t>	</a:t>
            </a:r>
            <a:r>
              <a:rPr kumimoji="0" lang="en-US" kern="0" dirty="0">
                <a:solidFill>
                  <a:srgbClr val="FFFFFF"/>
                </a:solidFill>
                <a:ea typeface="宋体" pitchFamily="2" charset="-122"/>
              </a:rPr>
              <a:t> - </a:t>
            </a:r>
            <a:r>
              <a:rPr kumimoji="0" lang="en-US" kern="0" dirty="0">
                <a:latin typeface="Roboto Condensed" panose="02000000000000000000" pitchFamily="2" charset="0"/>
                <a:ea typeface="Roboto Condensed" panose="02000000000000000000" pitchFamily="2" charset="0"/>
              </a:rPr>
              <a:t>Respond appropriately in cases of low motivation to quit, 	  	    employing the </a:t>
            </a:r>
            <a:r>
              <a:rPr kumimoji="0" lang="en-US" kern="0" dirty="0">
                <a:solidFill>
                  <a:schemeClr val="accent5"/>
                </a:solidFill>
                <a:latin typeface="Roboto Condensed" panose="02000000000000000000" pitchFamily="2" charset="0"/>
                <a:ea typeface="Roboto Condensed" panose="02000000000000000000" pitchFamily="2" charset="0"/>
              </a:rPr>
              <a:t>5R’s</a:t>
            </a:r>
            <a:r>
              <a:rPr kumimoji="0" lang="en-US" kern="0" dirty="0">
                <a:latin typeface="Roboto Condensed" panose="02000000000000000000" pitchFamily="2" charset="0"/>
                <a:ea typeface="Roboto Condensed" panose="02000000000000000000" pitchFamily="2" charset="0"/>
              </a:rPr>
              <a:t> model</a:t>
            </a:r>
          </a:p>
          <a:p>
            <a:pPr marL="0" lvl="1" algn="l">
              <a:tabLst>
                <a:tab pos="414680" algn="l"/>
              </a:tabLst>
            </a:pPr>
            <a:r>
              <a:rPr kumimoji="0" lang="en-US" kern="0" dirty="0">
                <a:solidFill>
                  <a:srgbClr val="FF0000"/>
                </a:solidFill>
                <a:latin typeface="Roboto Condensed" panose="02000000000000000000" pitchFamily="2" charset="0"/>
                <a:ea typeface="Roboto Condensed" panose="02000000000000000000" pitchFamily="2" charset="0"/>
              </a:rPr>
              <a:t>	</a:t>
            </a:r>
            <a:r>
              <a:rPr kumimoji="0" lang="en-US" kern="0" dirty="0">
                <a:solidFill>
                  <a:srgbClr val="FFFFFF"/>
                </a:solidFill>
                <a:ea typeface="宋体" pitchFamily="2" charset="-122"/>
              </a:rPr>
              <a:t> - </a:t>
            </a:r>
            <a:r>
              <a:rPr kumimoji="0" lang="en-US" kern="0" dirty="0">
                <a:solidFill>
                  <a:schemeClr val="accent5"/>
                </a:solidFill>
                <a:latin typeface="Roboto Condensed" panose="02000000000000000000" pitchFamily="2" charset="0"/>
                <a:ea typeface="Roboto Condensed" panose="02000000000000000000" pitchFamily="2" charset="0"/>
              </a:rPr>
              <a:t>Assist</a:t>
            </a:r>
            <a:r>
              <a:rPr kumimoji="0" lang="en-US" kern="0" dirty="0">
                <a:latin typeface="Roboto Condensed" panose="02000000000000000000" pitchFamily="2" charset="0"/>
                <a:ea typeface="Roboto Condensed" panose="02000000000000000000" pitchFamily="2" charset="0"/>
              </a:rPr>
              <a:t> patients to stop tobacco use by helping them with a quit plan 	    and </a:t>
            </a:r>
            <a:r>
              <a:rPr kumimoji="0" lang="en-US" kern="0" dirty="0">
                <a:solidFill>
                  <a:schemeClr val="accent5"/>
                </a:solidFill>
                <a:latin typeface="Roboto Condensed" panose="02000000000000000000" pitchFamily="2" charset="0"/>
                <a:ea typeface="Roboto Condensed" panose="02000000000000000000" pitchFamily="2" charset="0"/>
              </a:rPr>
              <a:t>arrange</a:t>
            </a:r>
            <a:r>
              <a:rPr kumimoji="0" lang="en-US" kern="0" dirty="0">
                <a:latin typeface="Roboto Condensed" panose="02000000000000000000" pitchFamily="2" charset="0"/>
                <a:ea typeface="Roboto Condensed" panose="02000000000000000000" pitchFamily="2" charset="0"/>
              </a:rPr>
              <a:t> follow-up contacts</a:t>
            </a:r>
            <a:endParaRPr kumimoji="0" lang="en-GB" altLang="zh-CN" kern="0" dirty="0">
              <a:latin typeface="Roboto Condensed" panose="02000000000000000000" pitchFamily="2" charset="0"/>
              <a:ea typeface="Roboto Condensed" panose="02000000000000000000" pitchFamily="2" charset="0"/>
            </a:endParaRPr>
          </a:p>
          <a:p>
            <a:pPr marL="165585" indent="-165585" algn="l">
              <a:lnSpc>
                <a:spcPct val="80000"/>
              </a:lnSpc>
              <a:spcBef>
                <a:spcPct val="20000"/>
              </a:spcBef>
            </a:pPr>
            <a:endParaRPr kumimoji="0" lang="en-GB" altLang="zh-CN" kern="0" dirty="0">
              <a:ea typeface="宋体" pitchFamily="2" charset="-122"/>
            </a:endParaRPr>
          </a:p>
        </p:txBody>
      </p:sp>
    </p:spTree>
    <p:extLst>
      <p:ext uri="{BB962C8B-B14F-4D97-AF65-F5344CB8AC3E}">
        <p14:creationId xmlns:p14="http://schemas.microsoft.com/office/powerpoint/2010/main" val="3850232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1246589" y="2685890"/>
            <a:ext cx="969882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042988" eaLnBrk="0" hangingPunct="0">
              <a:defRPr sz="2100" b="1">
                <a:solidFill>
                  <a:schemeClr val="tx1"/>
                </a:solidFill>
                <a:latin typeface="Arial" charset="0"/>
                <a:ea typeface="宋体" pitchFamily="2" charset="-122"/>
              </a:defRPr>
            </a:lvl1pPr>
            <a:lvl2pPr marL="742950" indent="-285750" defTabSz="1042988" eaLnBrk="0" hangingPunct="0">
              <a:defRPr sz="2100" b="1">
                <a:solidFill>
                  <a:schemeClr val="tx1"/>
                </a:solidFill>
                <a:latin typeface="Arial" charset="0"/>
                <a:ea typeface="宋体" pitchFamily="2" charset="-122"/>
              </a:defRPr>
            </a:lvl2pPr>
            <a:lvl3pPr marL="1143000" indent="-228600" defTabSz="1042988" eaLnBrk="0" hangingPunct="0">
              <a:defRPr sz="2100" b="1">
                <a:solidFill>
                  <a:schemeClr val="tx1"/>
                </a:solidFill>
                <a:latin typeface="Arial" charset="0"/>
                <a:ea typeface="宋体" pitchFamily="2" charset="-122"/>
              </a:defRPr>
            </a:lvl3pPr>
            <a:lvl4pPr marL="1600200" indent="-228600" defTabSz="1042988" eaLnBrk="0" hangingPunct="0">
              <a:defRPr sz="2100" b="1">
                <a:solidFill>
                  <a:schemeClr val="tx1"/>
                </a:solidFill>
                <a:latin typeface="Arial" charset="0"/>
                <a:ea typeface="宋体" pitchFamily="2" charset="-122"/>
              </a:defRPr>
            </a:lvl4pPr>
            <a:lvl5pPr marL="2057400" indent="-228600" defTabSz="1042988" eaLnBrk="0" hangingPunct="0">
              <a:defRPr sz="2100" b="1">
                <a:solidFill>
                  <a:schemeClr val="tx1"/>
                </a:solidFill>
                <a:latin typeface="Arial" charset="0"/>
                <a:ea typeface="宋体" pitchFamily="2" charset="-122"/>
              </a:defRPr>
            </a:lvl5pPr>
            <a:lvl6pPr marL="2514600" indent="-228600" defTabSz="1042988" eaLnBrk="0" fontAlgn="base" hangingPunct="0">
              <a:spcBef>
                <a:spcPct val="0"/>
              </a:spcBef>
              <a:spcAft>
                <a:spcPct val="0"/>
              </a:spcAft>
              <a:defRPr sz="2100" b="1">
                <a:solidFill>
                  <a:schemeClr val="tx1"/>
                </a:solidFill>
                <a:latin typeface="Arial" charset="0"/>
                <a:ea typeface="宋体" pitchFamily="2" charset="-122"/>
              </a:defRPr>
            </a:lvl6pPr>
            <a:lvl7pPr marL="2971800" indent="-228600" defTabSz="1042988" eaLnBrk="0" fontAlgn="base" hangingPunct="0">
              <a:spcBef>
                <a:spcPct val="0"/>
              </a:spcBef>
              <a:spcAft>
                <a:spcPct val="0"/>
              </a:spcAft>
              <a:defRPr sz="2100" b="1">
                <a:solidFill>
                  <a:schemeClr val="tx1"/>
                </a:solidFill>
                <a:latin typeface="Arial" charset="0"/>
                <a:ea typeface="宋体" pitchFamily="2" charset="-122"/>
              </a:defRPr>
            </a:lvl7pPr>
            <a:lvl8pPr marL="3429000" indent="-228600" defTabSz="1042988" eaLnBrk="0" fontAlgn="base" hangingPunct="0">
              <a:spcBef>
                <a:spcPct val="0"/>
              </a:spcBef>
              <a:spcAft>
                <a:spcPct val="0"/>
              </a:spcAft>
              <a:defRPr sz="2100" b="1">
                <a:solidFill>
                  <a:schemeClr val="tx1"/>
                </a:solidFill>
                <a:latin typeface="Arial" charset="0"/>
                <a:ea typeface="宋体" pitchFamily="2" charset="-122"/>
              </a:defRPr>
            </a:lvl8pPr>
            <a:lvl9pPr marL="3886200" indent="-228600" defTabSz="1042988" eaLnBrk="0" fontAlgn="base" hangingPunct="0">
              <a:spcBef>
                <a:spcPct val="0"/>
              </a:spcBef>
              <a:spcAft>
                <a:spcPct val="0"/>
              </a:spcAft>
              <a:defRPr sz="2100" b="1">
                <a:solidFill>
                  <a:schemeClr val="tx1"/>
                </a:solidFill>
                <a:latin typeface="Arial" charset="0"/>
                <a:ea typeface="宋体" pitchFamily="2" charset="-122"/>
              </a:defRPr>
            </a:lvl9pPr>
          </a:lstStyle>
          <a:p>
            <a:pPr algn="ctr"/>
            <a:r>
              <a:rPr lang="en-US" sz="6800" dirty="0">
                <a:solidFill>
                  <a:srgbClr val="FFFFFF"/>
                </a:solidFill>
                <a:latin typeface="Roboto Condensed" panose="02000000000000000000" pitchFamily="2" charset="0"/>
                <a:ea typeface="Roboto Condensed" panose="02000000000000000000" pitchFamily="2" charset="0"/>
              </a:rPr>
              <a:t>Overview of 5A’s model</a:t>
            </a:r>
            <a:endParaRPr lang="en-RS" sz="6800" dirty="0">
              <a:solidFill>
                <a:srgbClr val="FFFFFF"/>
              </a:solidFill>
              <a:latin typeface="Roboto Condensed" panose="02000000000000000000" pitchFamily="2" charset="0"/>
              <a:ea typeface="Roboto Condensed" panose="02000000000000000000" pitchFamily="2" charset="0"/>
            </a:endParaRPr>
          </a:p>
        </p:txBody>
      </p:sp>
      <p:pic>
        <p:nvPicPr>
          <p:cNvPr id="5" name="Picture 4" descr="Logo&#10;&#10;Description automatically generated">
            <a:extLst>
              <a:ext uri="{FF2B5EF4-FFF2-40B4-BE49-F238E27FC236}">
                <a16:creationId xmlns:a16="http://schemas.microsoft.com/office/drawing/2014/main" id="{2CD04431-5EBB-C026-1168-FA40C20043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Tree>
    <p:extLst>
      <p:ext uri="{BB962C8B-B14F-4D97-AF65-F5344CB8AC3E}">
        <p14:creationId xmlns:p14="http://schemas.microsoft.com/office/powerpoint/2010/main" val="2694835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107" y="1988361"/>
            <a:ext cx="4875328" cy="40747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3" name="Rectangle 3"/>
          <p:cNvSpPr>
            <a:spLocks noGrp="1" noChangeArrowheads="1"/>
          </p:cNvSpPr>
          <p:nvPr>
            <p:ph type="ctrTitle"/>
          </p:nvPr>
        </p:nvSpPr>
        <p:spPr>
          <a:xfrm flipH="1">
            <a:off x="1726357" y="334492"/>
            <a:ext cx="8324289" cy="903600"/>
          </a:xfrm>
          <a:noFill/>
        </p:spPr>
        <p:txBody>
          <a:bodyPr>
            <a:noAutofit/>
          </a:bodyPr>
          <a:lstStyle/>
          <a:p>
            <a:r>
              <a:rPr lang="en-GB" altLang="zh-CN" sz="3600" b="1" dirty="0">
                <a:latin typeface="Roboto Condensed" panose="02000000000000000000" pitchFamily="2" charset="0"/>
                <a:ea typeface="Roboto Condensed" panose="02000000000000000000" pitchFamily="2" charset="0"/>
              </a:rPr>
              <a:t>Unique role of oral health professionals in tobacco control and tobacco cessation</a:t>
            </a:r>
            <a:endParaRPr lang="en-US" altLang="zh-CN" sz="3600" b="1" dirty="0">
              <a:solidFill>
                <a:srgbClr val="FF0000"/>
              </a:solidFill>
              <a:latin typeface="Roboto Condensed" panose="02000000000000000000" pitchFamily="2" charset="0"/>
              <a:ea typeface="Roboto Condensed" panose="02000000000000000000" pitchFamily="2" charset="0"/>
            </a:endParaRPr>
          </a:p>
        </p:txBody>
      </p:sp>
      <p:pic>
        <p:nvPicPr>
          <p:cNvPr id="1024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3657" y="1991209"/>
            <a:ext cx="3236734" cy="4071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1"/>
          <p:cNvSpPr/>
          <p:nvPr/>
        </p:nvSpPr>
        <p:spPr>
          <a:xfrm>
            <a:off x="5374554" y="1874668"/>
            <a:ext cx="1156729" cy="5877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06" tIns="41453" rIns="82906" bIns="41453" rtlCol="0" anchor="ctr"/>
          <a:lstStyle/>
          <a:p>
            <a:pPr algn="ctr"/>
            <a:endParaRPr lang="en-GB" sz="1633"/>
          </a:p>
        </p:txBody>
      </p:sp>
    </p:spTree>
    <p:extLst>
      <p:ext uri="{BB962C8B-B14F-4D97-AF65-F5344CB8AC3E}">
        <p14:creationId xmlns:p14="http://schemas.microsoft.com/office/powerpoint/2010/main" val="353773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subTitle" idx="1"/>
          </p:nvPr>
        </p:nvSpPr>
        <p:spPr>
          <a:xfrm>
            <a:off x="721511" y="1519312"/>
            <a:ext cx="6061079" cy="3539689"/>
          </a:xfrm>
          <a:noFill/>
        </p:spPr>
        <p:txBody>
          <a:bodyPr/>
          <a:lstStyle/>
          <a:p>
            <a:pPr marL="403162" indent="-403162" algn="l" defTabSz="1078457">
              <a:lnSpc>
                <a:spcPct val="80000"/>
              </a:lnSpc>
            </a:pPr>
            <a:r>
              <a:rPr lang="en-US" altLang="zh-CN" sz="2400" dirty="0">
                <a:latin typeface="Roboto Condensed" panose="02000000000000000000" pitchFamily="2" charset="0"/>
                <a:ea typeface="Roboto Condensed" panose="02000000000000000000" pitchFamily="2" charset="0"/>
              </a:rPr>
              <a:t> </a:t>
            </a:r>
            <a:r>
              <a:rPr lang="en-US" altLang="zh-CN" sz="2400" b="1" dirty="0">
                <a:solidFill>
                  <a:srgbClr val="FF0000"/>
                </a:solidFill>
                <a:latin typeface="Roboto Condensed" panose="02000000000000000000" pitchFamily="2" charset="0"/>
                <a:ea typeface="Roboto Condensed" panose="02000000000000000000" pitchFamily="2" charset="0"/>
              </a:rPr>
              <a:t>Behavioral interventions</a:t>
            </a:r>
            <a:r>
              <a:rPr lang="en-US" altLang="zh-CN" sz="2400" b="1" dirty="0">
                <a:latin typeface="Roboto Condensed" panose="02000000000000000000" pitchFamily="2" charset="0"/>
                <a:ea typeface="Roboto Condensed" panose="02000000000000000000" pitchFamily="2" charset="0"/>
              </a:rPr>
              <a:t>:</a:t>
            </a:r>
          </a:p>
          <a:p>
            <a:pPr marL="950309" lvl="1" indent="-332609" algn="l" defTabSz="1078457">
              <a:lnSpc>
                <a:spcPct val="80000"/>
              </a:lnSpc>
            </a:pPr>
            <a:r>
              <a:rPr lang="en-US" altLang="zh-CN" sz="2400" b="1" dirty="0">
                <a:latin typeface="Roboto Condensed" panose="02000000000000000000" pitchFamily="2" charset="0"/>
                <a:ea typeface="Roboto Condensed" panose="02000000000000000000" pitchFamily="2" charset="0"/>
              </a:rPr>
              <a:t>Population-level approaches</a:t>
            </a:r>
            <a:r>
              <a:rPr lang="en-US" altLang="zh-CN" sz="2400" dirty="0">
                <a:latin typeface="Roboto Condensed" panose="02000000000000000000" pitchFamily="2" charset="0"/>
                <a:ea typeface="Roboto Condensed" panose="02000000000000000000" pitchFamily="2" charset="0"/>
              </a:rPr>
              <a:t>:</a:t>
            </a:r>
          </a:p>
          <a:p>
            <a:pPr marL="1414937" lvl="2" indent="-332609" algn="l" defTabSz="1078457">
              <a:lnSpc>
                <a:spcPct val="80000"/>
              </a:lnSpc>
            </a:pPr>
            <a:r>
              <a:rPr lang="en-US" altLang="zh-CN" sz="2400" dirty="0">
                <a:latin typeface="Roboto Condensed" panose="02000000000000000000" pitchFamily="2" charset="0"/>
                <a:ea typeface="Roboto Condensed" panose="02000000000000000000" pitchFamily="2" charset="0"/>
              </a:rPr>
              <a:t>Brief advice </a:t>
            </a:r>
          </a:p>
          <a:p>
            <a:pPr marL="1414937" lvl="2" indent="-332609" algn="l" defTabSz="1078457">
              <a:lnSpc>
                <a:spcPct val="80000"/>
              </a:lnSpc>
            </a:pPr>
            <a:r>
              <a:rPr lang="en-US" altLang="zh-CN" sz="2400" dirty="0">
                <a:latin typeface="Roboto Condensed" panose="02000000000000000000" pitchFamily="2" charset="0"/>
                <a:ea typeface="Roboto Condensed" panose="02000000000000000000" pitchFamily="2" charset="0"/>
              </a:rPr>
              <a:t>Telephone counseling (q</a:t>
            </a:r>
            <a:r>
              <a:rPr lang="en-GB" altLang="zh-CN" sz="2400" dirty="0" err="1">
                <a:latin typeface="Roboto Condensed" panose="02000000000000000000" pitchFamily="2" charset="0"/>
                <a:ea typeface="Roboto Condensed" panose="02000000000000000000" pitchFamily="2" charset="0"/>
              </a:rPr>
              <a:t>uit</a:t>
            </a:r>
            <a:r>
              <a:rPr lang="en-GB" altLang="zh-CN" sz="2400" dirty="0">
                <a:latin typeface="Roboto Condensed" panose="02000000000000000000" pitchFamily="2" charset="0"/>
                <a:ea typeface="Roboto Condensed" panose="02000000000000000000" pitchFamily="2" charset="0"/>
              </a:rPr>
              <a:t> lines)</a:t>
            </a:r>
          </a:p>
          <a:p>
            <a:pPr marL="1414937" lvl="2" indent="-332609" algn="l" defTabSz="1078457">
              <a:lnSpc>
                <a:spcPct val="80000"/>
              </a:lnSpc>
            </a:pPr>
            <a:r>
              <a:rPr lang="en-GB" altLang="zh-CN" sz="2400" dirty="0">
                <a:latin typeface="Roboto Condensed" panose="02000000000000000000" pitchFamily="2" charset="0"/>
                <a:ea typeface="Roboto Condensed" panose="02000000000000000000" pitchFamily="2" charset="0"/>
              </a:rPr>
              <a:t>Tobacco cessation</a:t>
            </a:r>
          </a:p>
          <a:p>
            <a:pPr marL="950309" lvl="1" indent="-332609" algn="l" defTabSz="1078457">
              <a:lnSpc>
                <a:spcPct val="80000"/>
              </a:lnSpc>
            </a:pPr>
            <a:r>
              <a:rPr lang="en-US" altLang="zh-CN" sz="2400" b="1" dirty="0">
                <a:latin typeface="Roboto Condensed" panose="02000000000000000000" pitchFamily="2" charset="0"/>
                <a:ea typeface="Roboto Condensed" panose="02000000000000000000" pitchFamily="2" charset="0"/>
              </a:rPr>
              <a:t>Individual specialist approaches</a:t>
            </a:r>
          </a:p>
          <a:p>
            <a:pPr marL="1414937" lvl="2" indent="-332609" algn="l" defTabSz="1078457">
              <a:lnSpc>
                <a:spcPct val="80000"/>
              </a:lnSpc>
            </a:pPr>
            <a:r>
              <a:rPr lang="en-US" altLang="zh-CN" sz="2400" dirty="0">
                <a:latin typeface="Roboto Condensed" panose="02000000000000000000" pitchFamily="2" charset="0"/>
                <a:ea typeface="Roboto Condensed" panose="02000000000000000000" pitchFamily="2" charset="0"/>
              </a:rPr>
              <a:t>Intensive behavioral counseling </a:t>
            </a:r>
          </a:p>
          <a:p>
            <a:pPr marL="1414937" lvl="2" indent="-332609" algn="l" defTabSz="1078457">
              <a:lnSpc>
                <a:spcPct val="80000"/>
              </a:lnSpc>
            </a:pPr>
            <a:r>
              <a:rPr lang="en-US" altLang="zh-CN" sz="2400" dirty="0">
                <a:latin typeface="Roboto Condensed" panose="02000000000000000000" pitchFamily="2" charset="0"/>
                <a:ea typeface="Roboto Condensed" panose="02000000000000000000" pitchFamily="2" charset="0"/>
              </a:rPr>
              <a:t>Cessation clinics</a:t>
            </a:r>
          </a:p>
          <a:p>
            <a:pPr marL="403162" indent="-403162" algn="l" defTabSz="1078457">
              <a:lnSpc>
                <a:spcPct val="80000"/>
              </a:lnSpc>
              <a:spcBef>
                <a:spcPts val="544"/>
              </a:spcBef>
            </a:pPr>
            <a:r>
              <a:rPr lang="en-US" altLang="zh-CN" sz="2400" b="1" dirty="0">
                <a:solidFill>
                  <a:srgbClr val="FF0000"/>
                </a:solidFill>
                <a:latin typeface="Roboto Condensed" panose="02000000000000000000" pitchFamily="2" charset="0"/>
                <a:ea typeface="Roboto Condensed" panose="02000000000000000000" pitchFamily="2" charset="0"/>
              </a:rPr>
              <a:t>Pharmacological interventions</a:t>
            </a:r>
            <a:r>
              <a:rPr lang="en-US" altLang="zh-CN" sz="2400" b="1" dirty="0">
                <a:latin typeface="Roboto Condensed" panose="02000000000000000000" pitchFamily="2" charset="0"/>
                <a:ea typeface="Roboto Condensed" panose="02000000000000000000" pitchFamily="2" charset="0"/>
              </a:rPr>
              <a:t>:</a:t>
            </a:r>
          </a:p>
          <a:p>
            <a:pPr marL="950309" lvl="1" indent="-332609" algn="l" defTabSz="1078457">
              <a:lnSpc>
                <a:spcPct val="80000"/>
              </a:lnSpc>
            </a:pPr>
            <a:r>
              <a:rPr lang="en-GB" altLang="zh-CN" sz="2400" dirty="0">
                <a:latin typeface="Roboto Condensed" panose="02000000000000000000" pitchFamily="2" charset="0"/>
                <a:ea typeface="Roboto Condensed" panose="02000000000000000000" pitchFamily="2" charset="0"/>
              </a:rPr>
              <a:t>Nicotine replacement therapy (NRT)</a:t>
            </a:r>
          </a:p>
          <a:p>
            <a:pPr marL="950309" lvl="1" indent="-332609" algn="l" defTabSz="1078457">
              <a:lnSpc>
                <a:spcPct val="80000"/>
              </a:lnSpc>
            </a:pPr>
            <a:r>
              <a:rPr lang="en-GB" altLang="zh-CN" sz="2400" dirty="0">
                <a:latin typeface="Roboto Condensed" panose="02000000000000000000" pitchFamily="2" charset="0"/>
                <a:ea typeface="Roboto Condensed" panose="02000000000000000000" pitchFamily="2" charset="0"/>
              </a:rPr>
              <a:t>Bupropion</a:t>
            </a:r>
          </a:p>
          <a:p>
            <a:pPr marL="950309" lvl="1" indent="-332609" algn="l" defTabSz="1078457">
              <a:lnSpc>
                <a:spcPct val="80000"/>
              </a:lnSpc>
            </a:pPr>
            <a:r>
              <a:rPr lang="en-GB" altLang="zh-CN" sz="2400" dirty="0">
                <a:latin typeface="Roboto Condensed" panose="02000000000000000000" pitchFamily="2" charset="0"/>
                <a:ea typeface="Roboto Condensed" panose="02000000000000000000" pitchFamily="2" charset="0"/>
              </a:rPr>
              <a:t>Varenicline</a:t>
            </a:r>
            <a:endParaRPr lang="en-US" altLang="zh-CN" sz="2400" dirty="0">
              <a:latin typeface="Roboto Condensed" panose="02000000000000000000" pitchFamily="2" charset="0"/>
              <a:ea typeface="Roboto Condensed" panose="02000000000000000000" pitchFamily="2" charset="0"/>
            </a:endParaRPr>
          </a:p>
          <a:p>
            <a:pPr marL="950309" lvl="1" indent="-332609" algn="l" defTabSz="1078457">
              <a:lnSpc>
                <a:spcPct val="80000"/>
              </a:lnSpc>
            </a:pPr>
            <a:r>
              <a:rPr lang="en-GB" altLang="zh-CN" sz="2400" dirty="0" err="1">
                <a:latin typeface="Roboto Condensed" panose="02000000000000000000" pitchFamily="2" charset="0"/>
                <a:ea typeface="Roboto Condensed" panose="02000000000000000000" pitchFamily="2" charset="0"/>
              </a:rPr>
              <a:t>Cytisine</a:t>
            </a:r>
            <a:endParaRPr lang="en-GB" altLang="zh-CN" sz="2400" dirty="0">
              <a:latin typeface="Roboto Condensed" panose="02000000000000000000" pitchFamily="2" charset="0"/>
              <a:ea typeface="Roboto Condensed" panose="02000000000000000000" pitchFamily="2" charset="0"/>
            </a:endParaRPr>
          </a:p>
        </p:txBody>
      </p:sp>
      <p:pic>
        <p:nvPicPr>
          <p:cNvPr id="9" name="Picture 8" descr="A picture containing icon&#10;&#10;Description automatically generated">
            <a:extLst>
              <a:ext uri="{FF2B5EF4-FFF2-40B4-BE49-F238E27FC236}">
                <a16:creationId xmlns:a16="http://schemas.microsoft.com/office/drawing/2014/main" id="{34999820-6D0E-CC61-539D-B0F65177E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279" y="-1262776"/>
            <a:ext cx="8496979" cy="8496979"/>
          </a:xfrm>
          <a:prstGeom prst="rect">
            <a:avLst/>
          </a:prstGeom>
        </p:spPr>
      </p:pic>
      <p:pic>
        <p:nvPicPr>
          <p:cNvPr id="10" name="Picture 9" descr="Logo&#10;&#10;Description automatically generated">
            <a:extLst>
              <a:ext uri="{FF2B5EF4-FFF2-40B4-BE49-F238E27FC236}">
                <a16:creationId xmlns:a16="http://schemas.microsoft.com/office/drawing/2014/main" id="{7F5040BB-6702-F28E-9DAD-C423E54493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5486" y="309491"/>
            <a:ext cx="1209821" cy="1209821"/>
          </a:xfrm>
          <a:prstGeom prst="rect">
            <a:avLst/>
          </a:prstGeom>
        </p:spPr>
      </p:pic>
      <p:sp>
        <p:nvSpPr>
          <p:cNvPr id="11" name="1 - Τίτλος">
            <a:extLst>
              <a:ext uri="{FF2B5EF4-FFF2-40B4-BE49-F238E27FC236}">
                <a16:creationId xmlns:a16="http://schemas.microsoft.com/office/drawing/2014/main" id="{A9DBF0B0-CCC2-65E1-BE13-3C60C4410C4F}"/>
              </a:ext>
            </a:extLst>
          </p:cNvPr>
          <p:cNvSpPr txBox="1">
            <a:spLocks/>
          </p:cNvSpPr>
          <p:nvPr/>
        </p:nvSpPr>
        <p:spPr>
          <a:xfrm>
            <a:off x="7171657" y="2763605"/>
            <a:ext cx="5017477" cy="1330791"/>
          </a:xfrm>
          <a:prstGeom prst="rect">
            <a:avLst/>
          </a:prstGeom>
          <a:noFill/>
          <a:ln>
            <a:noFill/>
          </a:ln>
        </p:spPr>
        <p:txBody>
          <a:bodyPr spcFirstLastPara="1" wrap="square" lIns="91425" tIns="91425" rIns="91425" bIns="91425"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4200"/>
              <a:buFont typeface="Roboto"/>
              <a:buNone/>
              <a:defRPr sz="6400" b="1" i="0" u="none" strike="noStrike" cap="none">
                <a:solidFill>
                  <a:srgbClr val="434343"/>
                </a:solidFill>
                <a:latin typeface="Roboto"/>
                <a:ea typeface="Roboto"/>
                <a:cs typeface="Roboto"/>
                <a:sym typeface="Roboto"/>
              </a:defRPr>
            </a:lvl1pPr>
            <a:lvl2pPr marR="0" lvl="1"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2pPr>
            <a:lvl3pPr marR="0" lvl="2"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3pPr>
            <a:lvl4pPr marR="0" lvl="3"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4pPr>
            <a:lvl5pPr marR="0" lvl="4"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5pPr>
            <a:lvl6pPr marR="0" lvl="5"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6pPr>
            <a:lvl7pPr marR="0" lvl="6"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7pPr>
            <a:lvl8pPr marR="0" lvl="7"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8pPr>
            <a:lvl9pPr marR="0" lvl="8"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9pPr>
          </a:lstStyle>
          <a:p>
            <a:pPr>
              <a:defRPr/>
            </a:pPr>
            <a:r>
              <a:rPr lang="en-GB" altLang="zh-CN" sz="4000" dirty="0">
                <a:solidFill>
                  <a:srgbClr val="FFFFFF"/>
                </a:solidFill>
                <a:latin typeface="Roboto Condensed" panose="02000000000000000000" pitchFamily="2" charset="0"/>
                <a:ea typeface="Roboto Condensed" panose="02000000000000000000" pitchFamily="2" charset="0"/>
              </a:rPr>
              <a:t>Effective tobacco cessation interventions</a:t>
            </a:r>
            <a:endParaRPr kumimoji="0" lang="el-GR" sz="4000" kern="0" dirty="0">
              <a:solidFill>
                <a:srgbClr val="FFFFFF"/>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434827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flipH="1">
            <a:off x="833377" y="262534"/>
            <a:ext cx="10417214" cy="903600"/>
          </a:xfrm>
        </p:spPr>
        <p:txBody>
          <a:bodyPr>
            <a:noAutofit/>
          </a:bodyPr>
          <a:lstStyle/>
          <a:p>
            <a:r>
              <a:rPr lang="en-GB" sz="3600" b="1" dirty="0">
                <a:latin typeface="Roboto Condensed" panose="02000000000000000000" pitchFamily="2" charset="0"/>
                <a:ea typeface="Roboto Condensed" panose="02000000000000000000" pitchFamily="2" charset="0"/>
              </a:rPr>
              <a:t>What tobacco cessation interventions should oral health professionals deliver in primary care?</a:t>
            </a:r>
            <a:endParaRPr lang="en-US" sz="3600" b="1" dirty="0">
              <a:latin typeface="Roboto Condensed" panose="02000000000000000000" pitchFamily="2" charset="0"/>
              <a:ea typeface="Roboto Condensed" panose="02000000000000000000" pitchFamily="2" charset="0"/>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6600" y="1690445"/>
            <a:ext cx="3141064" cy="47136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2"/>
          <p:cNvSpPr txBox="1">
            <a:spLocks/>
          </p:cNvSpPr>
          <p:nvPr/>
        </p:nvSpPr>
        <p:spPr>
          <a:xfrm>
            <a:off x="679170" y="2338776"/>
            <a:ext cx="7086876" cy="341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88940" indent="-388940" algn="l" defTabSz="1038762" rtl="0" eaLnBrk="0" fontAlgn="base" hangingPunct="0">
              <a:spcBef>
                <a:spcPct val="80000"/>
              </a:spcBef>
              <a:spcAft>
                <a:spcPct val="0"/>
              </a:spcAft>
              <a:buClr>
                <a:srgbClr val="1E7FB8"/>
              </a:buClr>
              <a:buFont typeface="Wingdings" pitchFamily="2" charset="2"/>
              <a:buChar char="l"/>
              <a:defRPr sz="2900">
                <a:solidFill>
                  <a:srgbClr val="000066"/>
                </a:solidFill>
                <a:latin typeface="+mn-lt"/>
                <a:ea typeface="+mn-ea"/>
                <a:cs typeface="+mn-cs"/>
              </a:defRPr>
            </a:lvl1pPr>
            <a:lvl2pPr marL="915438" indent="-320960" algn="l" defTabSz="1038762" rtl="0" eaLnBrk="0" fontAlgn="base" hangingPunct="0">
              <a:spcBef>
                <a:spcPct val="20000"/>
              </a:spcBef>
              <a:spcAft>
                <a:spcPct val="0"/>
              </a:spcAft>
              <a:buClr>
                <a:srgbClr val="1E7FB8"/>
              </a:buClr>
              <a:buFont typeface="Arial" charset="0"/>
              <a:buChar char="–"/>
              <a:defRPr sz="2400">
                <a:solidFill>
                  <a:srgbClr val="000066"/>
                </a:solidFill>
                <a:latin typeface="+mn-lt"/>
                <a:cs typeface="+mn-cs"/>
              </a:defRPr>
            </a:lvl2pPr>
            <a:lvl3pPr marL="1427707" indent="-306727" algn="l" defTabSz="1038762" rtl="0" eaLnBrk="0" fontAlgn="base" hangingPunct="0">
              <a:spcBef>
                <a:spcPct val="20000"/>
              </a:spcBef>
              <a:spcAft>
                <a:spcPct val="0"/>
              </a:spcAft>
              <a:buClr>
                <a:srgbClr val="1E7FB8"/>
              </a:buClr>
              <a:buChar char="•"/>
              <a:defRPr sz="2400">
                <a:solidFill>
                  <a:srgbClr val="000066"/>
                </a:solidFill>
                <a:latin typeface="Arial Narrow" pitchFamily="34" charset="0"/>
                <a:cs typeface="+mn-cs"/>
              </a:defRPr>
            </a:lvl3pPr>
            <a:lvl4pPr marL="1890958" indent="-257714" algn="l" defTabSz="1038762" rtl="0" eaLnBrk="0" fontAlgn="base" hangingPunct="0">
              <a:spcBef>
                <a:spcPct val="20000"/>
              </a:spcBef>
              <a:spcAft>
                <a:spcPct val="0"/>
              </a:spcAft>
              <a:buClr>
                <a:srgbClr val="1E7FB8"/>
              </a:buClr>
              <a:buChar char="–"/>
              <a:defRPr sz="2400">
                <a:solidFill>
                  <a:srgbClr val="000066"/>
                </a:solidFill>
                <a:latin typeface="Arial Narrow" pitchFamily="34" charset="0"/>
                <a:cs typeface="+mn-cs"/>
              </a:defRPr>
            </a:lvl4pPr>
            <a:lvl5pPr marL="2259348" indent="-164430" algn="r" defTabSz="1038762" rtl="1" eaLnBrk="0" fontAlgn="base" hangingPunct="0">
              <a:spcBef>
                <a:spcPct val="20000"/>
              </a:spcBef>
              <a:spcAft>
                <a:spcPct val="0"/>
              </a:spcAft>
              <a:buChar char="»"/>
              <a:defRPr sz="2300">
                <a:solidFill>
                  <a:srgbClr val="000066"/>
                </a:solidFill>
                <a:latin typeface="+mn-lt"/>
                <a:cs typeface="+mn-cs"/>
              </a:defRPr>
            </a:lvl5pPr>
            <a:lvl6pPr marL="2714699" indent="-164430" algn="r" defTabSz="1038762" rtl="1" fontAlgn="base">
              <a:spcBef>
                <a:spcPct val="20000"/>
              </a:spcBef>
              <a:spcAft>
                <a:spcPct val="0"/>
              </a:spcAft>
              <a:buChar char="»"/>
              <a:defRPr sz="2300">
                <a:solidFill>
                  <a:srgbClr val="000066"/>
                </a:solidFill>
                <a:latin typeface="+mn-lt"/>
                <a:cs typeface="+mn-cs"/>
              </a:defRPr>
            </a:lvl6pPr>
            <a:lvl7pPr marL="3170050" indent="-164430" algn="r" defTabSz="1038762" rtl="1" fontAlgn="base">
              <a:spcBef>
                <a:spcPct val="20000"/>
              </a:spcBef>
              <a:spcAft>
                <a:spcPct val="0"/>
              </a:spcAft>
              <a:buChar char="»"/>
              <a:defRPr sz="2300">
                <a:solidFill>
                  <a:srgbClr val="000066"/>
                </a:solidFill>
                <a:latin typeface="+mn-lt"/>
                <a:cs typeface="+mn-cs"/>
              </a:defRPr>
            </a:lvl7pPr>
            <a:lvl8pPr marL="3625394" indent="-164430" algn="r" defTabSz="1038762" rtl="1" fontAlgn="base">
              <a:spcBef>
                <a:spcPct val="20000"/>
              </a:spcBef>
              <a:spcAft>
                <a:spcPct val="0"/>
              </a:spcAft>
              <a:buChar char="»"/>
              <a:defRPr sz="2300">
                <a:solidFill>
                  <a:srgbClr val="000066"/>
                </a:solidFill>
                <a:latin typeface="+mn-lt"/>
                <a:cs typeface="+mn-cs"/>
              </a:defRPr>
            </a:lvl8pPr>
            <a:lvl9pPr marL="4080745" indent="-164430" algn="r" defTabSz="1038762" rtl="1" fontAlgn="base">
              <a:spcBef>
                <a:spcPct val="20000"/>
              </a:spcBef>
              <a:spcAft>
                <a:spcPct val="0"/>
              </a:spcAft>
              <a:buChar char="»"/>
              <a:defRPr sz="2300">
                <a:solidFill>
                  <a:srgbClr val="000066"/>
                </a:solidFill>
                <a:latin typeface="+mn-lt"/>
                <a:cs typeface="+mn-cs"/>
              </a:defRPr>
            </a:lvl9pPr>
          </a:lstStyle>
          <a:p>
            <a:pPr marL="0" indent="0">
              <a:buNone/>
            </a:pPr>
            <a:r>
              <a:rPr lang="en-GB" sz="2600" kern="0" dirty="0">
                <a:solidFill>
                  <a:srgbClr val="FFFFFF"/>
                </a:solidFill>
                <a:latin typeface="Roboto Condensed" panose="02000000000000000000" pitchFamily="2" charset="0"/>
                <a:ea typeface="Roboto Condensed" panose="02000000000000000000" pitchFamily="2" charset="0"/>
              </a:rPr>
              <a:t>-Oral health professionals should </a:t>
            </a:r>
            <a:r>
              <a:rPr lang="en-GB" sz="2600" kern="0" dirty="0">
                <a:solidFill>
                  <a:schemeClr val="accent5"/>
                </a:solidFill>
                <a:latin typeface="Roboto Condensed" panose="02000000000000000000" pitchFamily="2" charset="0"/>
                <a:ea typeface="Roboto Condensed" panose="02000000000000000000" pitchFamily="2" charset="0"/>
              </a:rPr>
              <a:t>routinely offer brief tobacco interventions to all tobacco users in primary care</a:t>
            </a:r>
            <a:r>
              <a:rPr lang="en-GB" sz="2600" kern="0" dirty="0">
                <a:solidFill>
                  <a:srgbClr val="FFFFFF"/>
                </a:solidFill>
                <a:latin typeface="Roboto Condensed" panose="02000000000000000000" pitchFamily="2" charset="0"/>
                <a:ea typeface="Roboto Condensed" panose="02000000000000000000" pitchFamily="2" charset="0"/>
              </a:rPr>
              <a:t>.</a:t>
            </a:r>
          </a:p>
          <a:p>
            <a:pPr marL="0" indent="0">
              <a:buNone/>
            </a:pPr>
            <a:r>
              <a:rPr lang="en-US" sz="2600" kern="0" dirty="0">
                <a:solidFill>
                  <a:srgbClr val="FFFFFF"/>
                </a:solidFill>
                <a:latin typeface="Roboto Condensed" panose="02000000000000000000" pitchFamily="2" charset="0"/>
                <a:ea typeface="Roboto Condensed" panose="02000000000000000000" pitchFamily="2" charset="0"/>
              </a:rPr>
              <a:t>-</a:t>
            </a:r>
            <a:r>
              <a:rPr lang="en-US" altLang="zh-CN" sz="2600" dirty="0">
                <a:latin typeface="Roboto Condensed" panose="02000000000000000000" pitchFamily="2" charset="0"/>
                <a:ea typeface="Roboto Condensed" panose="02000000000000000000" pitchFamily="2" charset="0"/>
              </a:rPr>
              <a:t> </a:t>
            </a:r>
            <a:r>
              <a:rPr lang="en-US" altLang="zh-CN" sz="2600" dirty="0">
                <a:solidFill>
                  <a:schemeClr val="accent5"/>
                </a:solidFill>
                <a:latin typeface="Roboto Condensed" panose="02000000000000000000" pitchFamily="2" charset="0"/>
                <a:ea typeface="Roboto Condensed" panose="02000000000000000000" pitchFamily="2" charset="0"/>
              </a:rPr>
              <a:t>Brief intervention </a:t>
            </a:r>
            <a:r>
              <a:rPr lang="en-US" altLang="zh-CN" sz="2600" dirty="0">
                <a:solidFill>
                  <a:srgbClr val="FFFFFF"/>
                </a:solidFill>
                <a:latin typeface="Roboto Condensed" panose="02000000000000000000" pitchFamily="2" charset="0"/>
                <a:ea typeface="Roboto Condensed" panose="02000000000000000000" pitchFamily="2" charset="0"/>
              </a:rPr>
              <a:t>(also called brief advice): Advice to stop using tobacco, usually taking only a few minutes, given to all tobacco users, usually during the course of a routine consultation or interaction.</a:t>
            </a:r>
            <a:endParaRPr lang="en-US" sz="2600" kern="0" dirty="0">
              <a:solidFill>
                <a:srgbClr val="FFFFFF"/>
              </a:solidFill>
              <a:latin typeface="Roboto Condensed" panose="02000000000000000000" pitchFamily="2" charset="0"/>
              <a:ea typeface="Roboto Condensed" panose="02000000000000000000" pitchFamily="2" charset="0"/>
            </a:endParaRPr>
          </a:p>
        </p:txBody>
      </p:sp>
      <p:sp>
        <p:nvSpPr>
          <p:cNvPr id="5" name="Text Box 5">
            <a:extLst>
              <a:ext uri="{FF2B5EF4-FFF2-40B4-BE49-F238E27FC236}">
                <a16:creationId xmlns:a16="http://schemas.microsoft.com/office/drawing/2014/main" id="{239E9FD5-7E82-4EE9-B540-A1B18BBF69B2}"/>
              </a:ext>
            </a:extLst>
          </p:cNvPr>
          <p:cNvSpPr txBox="1">
            <a:spLocks noChangeArrowheads="1"/>
          </p:cNvSpPr>
          <p:nvPr/>
        </p:nvSpPr>
        <p:spPr bwMode="auto">
          <a:xfrm>
            <a:off x="679170" y="6452201"/>
            <a:ext cx="4356936" cy="286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lnSpc>
                <a:spcPct val="90000"/>
              </a:lnSpc>
              <a:spcBef>
                <a:spcPct val="80000"/>
              </a:spcBef>
              <a:buClr>
                <a:srgbClr val="1E7FB8"/>
              </a:buClr>
              <a:buFont typeface="Wingdings" pitchFamily="2" charset="2"/>
              <a:buNone/>
            </a:pPr>
            <a:r>
              <a:rPr lang="en-US" altLang="zh-CN" sz="1088" dirty="0">
                <a:solidFill>
                  <a:srgbClr val="FFFFFF"/>
                </a:solidFill>
                <a:ea typeface="宋体" pitchFamily="2" charset="-122"/>
              </a:rPr>
              <a:t>Source: WHO FCTC Article 14 Guidelines.</a:t>
            </a:r>
          </a:p>
        </p:txBody>
      </p:sp>
    </p:spTree>
    <p:extLst>
      <p:ext uri="{BB962C8B-B14F-4D97-AF65-F5344CB8AC3E}">
        <p14:creationId xmlns:p14="http://schemas.microsoft.com/office/powerpoint/2010/main" val="25116400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316308" y="152539"/>
            <a:ext cx="9559384" cy="1238270"/>
          </a:xfrm>
          <a:prstGeom prst="rect">
            <a:avLst/>
          </a:prstGeom>
          <a:noFill/>
          <a:ln>
            <a:noFill/>
          </a:ln>
          <a:effectLst>
            <a:outerShdw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algn="ctr" defTabSz="942157" eaLnBrk="0" hangingPunct="0"/>
            <a:r>
              <a:rPr lang="en-US" altLang="zh-CN" sz="3600" dirty="0">
                <a:solidFill>
                  <a:srgbClr val="FFFFFF"/>
                </a:solidFill>
                <a:effectLst/>
                <a:latin typeface="Roboto Condensed" panose="02000000000000000000" pitchFamily="2" charset="0"/>
                <a:ea typeface="Roboto Condensed" panose="02000000000000000000" pitchFamily="2" charset="0"/>
                <a:cs typeface="+mj-cs"/>
              </a:rPr>
              <a:t>Health care providers can help patients quit tobacco use by offering interventions as short as 3 minutes</a:t>
            </a:r>
          </a:p>
        </p:txBody>
      </p:sp>
      <p:graphicFrame>
        <p:nvGraphicFramePr>
          <p:cNvPr id="2" name="Table 1"/>
          <p:cNvGraphicFramePr>
            <a:graphicFrameLocks noGrp="1"/>
          </p:cNvGraphicFramePr>
          <p:nvPr>
            <p:extLst>
              <p:ext uri="{D42A27DB-BD31-4B8C-83A1-F6EECF244321}">
                <p14:modId xmlns:p14="http://schemas.microsoft.com/office/powerpoint/2010/main" val="1853824384"/>
              </p:ext>
            </p:extLst>
          </p:nvPr>
        </p:nvGraphicFramePr>
        <p:xfrm>
          <a:off x="1715980" y="2020766"/>
          <a:ext cx="8577178" cy="4065560"/>
        </p:xfrm>
        <a:graphic>
          <a:graphicData uri="http://schemas.openxmlformats.org/drawingml/2006/table">
            <a:tbl>
              <a:tblPr firstRow="1" firstCol="1" lastRow="1" lastCol="1" bandRow="1" bandCol="1">
                <a:tableStyleId>{F2DE63D5-997A-4646-A377-4702673A728D}</a:tableStyleId>
              </a:tblPr>
              <a:tblGrid>
                <a:gridCol w="2938463">
                  <a:extLst>
                    <a:ext uri="{9D8B030D-6E8A-4147-A177-3AD203B41FA5}">
                      <a16:colId xmlns:a16="http://schemas.microsoft.com/office/drawing/2014/main" val="20000"/>
                    </a:ext>
                  </a:extLst>
                </a:gridCol>
                <a:gridCol w="1775934">
                  <a:extLst>
                    <a:ext uri="{9D8B030D-6E8A-4147-A177-3AD203B41FA5}">
                      <a16:colId xmlns:a16="http://schemas.microsoft.com/office/drawing/2014/main" val="20001"/>
                    </a:ext>
                  </a:extLst>
                </a:gridCol>
                <a:gridCol w="1951576">
                  <a:extLst>
                    <a:ext uri="{9D8B030D-6E8A-4147-A177-3AD203B41FA5}">
                      <a16:colId xmlns:a16="http://schemas.microsoft.com/office/drawing/2014/main" val="20002"/>
                    </a:ext>
                  </a:extLst>
                </a:gridCol>
                <a:gridCol w="1911205">
                  <a:extLst>
                    <a:ext uri="{9D8B030D-6E8A-4147-A177-3AD203B41FA5}">
                      <a16:colId xmlns:a16="http://schemas.microsoft.com/office/drawing/2014/main" val="20003"/>
                    </a:ext>
                  </a:extLst>
                </a:gridCol>
              </a:tblGrid>
              <a:tr h="519101">
                <a:tc>
                  <a:txBody>
                    <a:bodyPr/>
                    <a:lstStyle/>
                    <a:p>
                      <a:pPr algn="ctr">
                        <a:spcAft>
                          <a:spcPts val="0"/>
                        </a:spcAft>
                      </a:pPr>
                      <a:r>
                        <a:rPr lang="en-US" sz="1500" dirty="0">
                          <a:solidFill>
                            <a:srgbClr val="354E80"/>
                          </a:solidFill>
                          <a:effectLst/>
                          <a:latin typeface="Roboto Condensed" panose="02000000000000000000" pitchFamily="2" charset="0"/>
                          <a:ea typeface="Roboto Condensed" panose="02000000000000000000" pitchFamily="2" charset="0"/>
                        </a:rPr>
                        <a:t>Level of contact</a:t>
                      </a:r>
                      <a:endParaRPr lang="en-US" sz="1600" dirty="0">
                        <a:solidFill>
                          <a:srgbClr val="354E80"/>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spcAft>
                          <a:spcPts val="0"/>
                        </a:spcAft>
                      </a:pPr>
                      <a:r>
                        <a:rPr lang="en-US" sz="1500" dirty="0">
                          <a:solidFill>
                            <a:srgbClr val="354E80"/>
                          </a:solidFill>
                          <a:effectLst/>
                          <a:latin typeface="Roboto Condensed" panose="02000000000000000000" pitchFamily="2" charset="0"/>
                          <a:ea typeface="Roboto Condensed" panose="02000000000000000000" pitchFamily="2" charset="0"/>
                        </a:rPr>
                        <a:t>Number of arms</a:t>
                      </a:r>
                      <a:endParaRPr lang="en-US" sz="1600" dirty="0">
                        <a:solidFill>
                          <a:srgbClr val="354E80"/>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spcAft>
                          <a:spcPts val="0"/>
                        </a:spcAft>
                      </a:pPr>
                      <a:r>
                        <a:rPr lang="en-US" sz="1500" dirty="0">
                          <a:solidFill>
                            <a:srgbClr val="354E80"/>
                          </a:solidFill>
                          <a:effectLst/>
                          <a:latin typeface="Roboto Condensed" panose="02000000000000000000" pitchFamily="2" charset="0"/>
                          <a:ea typeface="Roboto Condensed" panose="02000000000000000000" pitchFamily="2" charset="0"/>
                        </a:rPr>
                        <a:t>Estimated odds ratio (95% C.I.)</a:t>
                      </a:r>
                      <a:endParaRPr lang="en-US" sz="1600" dirty="0">
                        <a:solidFill>
                          <a:srgbClr val="354E80"/>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spcAft>
                          <a:spcPts val="0"/>
                        </a:spcAft>
                      </a:pPr>
                      <a:r>
                        <a:rPr lang="en-US" sz="1500" dirty="0">
                          <a:solidFill>
                            <a:srgbClr val="354E80"/>
                          </a:solidFill>
                          <a:effectLst/>
                          <a:latin typeface="Roboto Condensed" panose="02000000000000000000" pitchFamily="2" charset="0"/>
                          <a:ea typeface="Roboto Condensed" panose="02000000000000000000" pitchFamily="2" charset="0"/>
                        </a:rPr>
                        <a:t>Estimated abstinence rate (95% C.I.)</a:t>
                      </a:r>
                      <a:endParaRPr lang="en-US" sz="1600" dirty="0">
                        <a:solidFill>
                          <a:srgbClr val="354E80"/>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514386">
                <a:tc>
                  <a:txBody>
                    <a:bodyPr/>
                    <a:lstStyle/>
                    <a:p>
                      <a:pPr algn="ctr">
                        <a:spcAft>
                          <a:spcPts val="0"/>
                        </a:spcAft>
                      </a:pPr>
                      <a:r>
                        <a:rPr lang="en-US" sz="1500" dirty="0">
                          <a:solidFill>
                            <a:srgbClr val="FFFFFF"/>
                          </a:solidFill>
                          <a:effectLst/>
                          <a:latin typeface="Roboto Condensed" panose="02000000000000000000" pitchFamily="2" charset="0"/>
                          <a:ea typeface="Roboto Condensed" panose="02000000000000000000" pitchFamily="2" charset="0"/>
                        </a:rPr>
                        <a:t>No contact </a:t>
                      </a:r>
                      <a:endParaRPr lang="en-US" sz="1600" dirty="0">
                        <a:solidFill>
                          <a:srgbClr val="FFFFFF"/>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latinLnBrk="0" hangingPunct="1">
                        <a:spcAft>
                          <a:spcPts val="0"/>
                        </a:spcAft>
                      </a:pPr>
                      <a:r>
                        <a:rPr lang="en-US" sz="1600" kern="1200" dirty="0">
                          <a:solidFill>
                            <a:srgbClr val="FFFFFF"/>
                          </a:solidFill>
                          <a:effectLst/>
                          <a:latin typeface="Roboto Condensed" panose="02000000000000000000" pitchFamily="2" charset="0"/>
                          <a:ea typeface="Roboto Condensed" panose="02000000000000000000" pitchFamily="2" charset="0"/>
                        </a:rPr>
                        <a:t>30 </a:t>
                      </a:r>
                      <a:endParaRPr lang="en-US" sz="1600" b="1" kern="1200" dirty="0">
                        <a:solidFill>
                          <a:srgbClr val="FFFFFF"/>
                        </a:solidFill>
                        <a:effectLst/>
                        <a:latin typeface="Roboto Condensed" panose="02000000000000000000" pitchFamily="2" charset="0"/>
                        <a:ea typeface="Roboto Condensed" panose="02000000000000000000" pitchFamily="2" charset="0"/>
                        <a:cs typeface="+mn-cs"/>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latinLnBrk="0" hangingPunct="1">
                        <a:spcAft>
                          <a:spcPts val="0"/>
                        </a:spcAft>
                      </a:pPr>
                      <a:r>
                        <a:rPr lang="en-US" sz="1600" kern="1200" dirty="0">
                          <a:solidFill>
                            <a:srgbClr val="FFFFFF"/>
                          </a:solidFill>
                          <a:effectLst/>
                          <a:latin typeface="Roboto Condensed" panose="02000000000000000000" pitchFamily="2" charset="0"/>
                          <a:ea typeface="Roboto Condensed" panose="02000000000000000000" pitchFamily="2" charset="0"/>
                        </a:rPr>
                        <a:t>1.0 </a:t>
                      </a:r>
                      <a:endParaRPr lang="en-US" sz="1600" b="1" kern="1200" dirty="0">
                        <a:solidFill>
                          <a:srgbClr val="FFFFFF"/>
                        </a:solidFill>
                        <a:effectLst/>
                        <a:latin typeface="Roboto Condensed" panose="02000000000000000000" pitchFamily="2" charset="0"/>
                        <a:ea typeface="Roboto Condensed" panose="02000000000000000000" pitchFamily="2" charset="0"/>
                        <a:cs typeface="+mn-cs"/>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US" sz="1600" dirty="0">
                          <a:solidFill>
                            <a:srgbClr val="FFFFFF"/>
                          </a:solidFill>
                          <a:effectLst/>
                          <a:latin typeface="Roboto Condensed" panose="02000000000000000000" pitchFamily="2" charset="0"/>
                          <a:ea typeface="Roboto Condensed" panose="02000000000000000000" pitchFamily="2" charset="0"/>
                        </a:rPr>
                        <a:t>10.9</a:t>
                      </a:r>
                      <a:endParaRPr lang="en-US" sz="1800" dirty="0">
                        <a:solidFill>
                          <a:srgbClr val="FFFFFF"/>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028771">
                <a:tc>
                  <a:txBody>
                    <a:bodyPr/>
                    <a:lstStyle/>
                    <a:p>
                      <a:pPr algn="ctr">
                        <a:spcAft>
                          <a:spcPts val="0"/>
                        </a:spcAft>
                      </a:pPr>
                      <a:r>
                        <a:rPr lang="en-US" sz="1500" dirty="0">
                          <a:solidFill>
                            <a:schemeClr val="accent5"/>
                          </a:solidFill>
                          <a:effectLst/>
                          <a:latin typeface="Roboto Condensed" panose="02000000000000000000" pitchFamily="2" charset="0"/>
                          <a:ea typeface="Roboto Condensed" panose="02000000000000000000" pitchFamily="2" charset="0"/>
                        </a:rPr>
                        <a:t>Minimal counseling (&lt; 3 minutes)</a:t>
                      </a:r>
                      <a:endParaRPr lang="en-US" sz="1600" dirty="0">
                        <a:solidFill>
                          <a:schemeClr val="accent5"/>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latinLnBrk="0" hangingPunct="1">
                        <a:spcAft>
                          <a:spcPts val="0"/>
                        </a:spcAft>
                      </a:pPr>
                      <a:r>
                        <a:rPr lang="en-US" sz="1600" kern="1200" dirty="0">
                          <a:solidFill>
                            <a:schemeClr val="accent5"/>
                          </a:solidFill>
                          <a:effectLst/>
                          <a:latin typeface="Roboto Condensed" panose="02000000000000000000" pitchFamily="2" charset="0"/>
                          <a:ea typeface="Roboto Condensed" panose="02000000000000000000" pitchFamily="2" charset="0"/>
                        </a:rPr>
                        <a:t>19</a:t>
                      </a:r>
                      <a:endParaRPr lang="en-US" sz="1600" kern="1200" dirty="0">
                        <a:solidFill>
                          <a:schemeClr val="accent5"/>
                        </a:solidFill>
                        <a:effectLst/>
                        <a:latin typeface="Roboto Condensed" panose="02000000000000000000" pitchFamily="2" charset="0"/>
                        <a:ea typeface="Roboto Condensed" panose="02000000000000000000" pitchFamily="2" charset="0"/>
                        <a:cs typeface="+mn-cs"/>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latinLnBrk="0" hangingPunct="1">
                        <a:spcAft>
                          <a:spcPts val="0"/>
                        </a:spcAft>
                      </a:pPr>
                      <a:r>
                        <a:rPr lang="en-US" sz="1600" kern="1200" dirty="0">
                          <a:solidFill>
                            <a:schemeClr val="accent5"/>
                          </a:solidFill>
                          <a:effectLst/>
                          <a:latin typeface="Roboto Condensed" panose="02000000000000000000" pitchFamily="2" charset="0"/>
                          <a:ea typeface="Roboto Condensed" panose="02000000000000000000" pitchFamily="2" charset="0"/>
                        </a:rPr>
                        <a:t>1.3 (1.01, 1.6)</a:t>
                      </a:r>
                      <a:endParaRPr lang="en-US" sz="1600" b="1" kern="1200" dirty="0">
                        <a:solidFill>
                          <a:schemeClr val="accent5"/>
                        </a:solidFill>
                        <a:effectLst/>
                        <a:latin typeface="Roboto Condensed" panose="02000000000000000000" pitchFamily="2" charset="0"/>
                        <a:ea typeface="Roboto Condensed" panose="02000000000000000000" pitchFamily="2" charset="0"/>
                        <a:cs typeface="+mn-cs"/>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US" sz="1600" dirty="0">
                          <a:solidFill>
                            <a:schemeClr val="accent5"/>
                          </a:solidFill>
                          <a:effectLst/>
                          <a:latin typeface="Roboto Condensed" panose="02000000000000000000" pitchFamily="2" charset="0"/>
                          <a:ea typeface="Roboto Condensed" panose="02000000000000000000" pitchFamily="2" charset="0"/>
                        </a:rPr>
                        <a:t>13.4 (10.9, 16.1)</a:t>
                      </a:r>
                      <a:endParaRPr lang="en-US" sz="1800" dirty="0">
                        <a:solidFill>
                          <a:schemeClr val="accent5"/>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74531">
                <a:tc>
                  <a:txBody>
                    <a:bodyPr/>
                    <a:lstStyle/>
                    <a:p>
                      <a:pPr algn="ctr">
                        <a:spcAft>
                          <a:spcPts val="0"/>
                        </a:spcAft>
                      </a:pPr>
                      <a:r>
                        <a:rPr lang="en-US" sz="1500" dirty="0">
                          <a:solidFill>
                            <a:srgbClr val="FFFFFF"/>
                          </a:solidFill>
                          <a:effectLst/>
                          <a:latin typeface="Roboto Condensed" panose="02000000000000000000" pitchFamily="2" charset="0"/>
                          <a:ea typeface="Roboto Condensed" panose="02000000000000000000" pitchFamily="2" charset="0"/>
                        </a:rPr>
                        <a:t>Low intensity counseling (3-10 minutes)</a:t>
                      </a:r>
                      <a:endParaRPr lang="en-US" sz="1600" dirty="0">
                        <a:solidFill>
                          <a:srgbClr val="FFFFFF"/>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latinLnBrk="0" hangingPunct="1">
                        <a:spcAft>
                          <a:spcPts val="0"/>
                        </a:spcAft>
                      </a:pPr>
                      <a:r>
                        <a:rPr lang="en-US" sz="1600" kern="1200" dirty="0">
                          <a:solidFill>
                            <a:srgbClr val="FFFFFF"/>
                          </a:solidFill>
                          <a:effectLst/>
                          <a:latin typeface="Roboto Condensed" panose="02000000000000000000" pitchFamily="2" charset="0"/>
                          <a:ea typeface="Roboto Condensed" panose="02000000000000000000" pitchFamily="2" charset="0"/>
                        </a:rPr>
                        <a:t>16</a:t>
                      </a:r>
                      <a:endParaRPr lang="en-US" sz="1600" b="1" kern="1200" dirty="0">
                        <a:solidFill>
                          <a:srgbClr val="FFFFFF"/>
                        </a:solidFill>
                        <a:effectLst/>
                        <a:latin typeface="Roboto Condensed" panose="02000000000000000000" pitchFamily="2" charset="0"/>
                        <a:ea typeface="Roboto Condensed" panose="02000000000000000000" pitchFamily="2" charset="0"/>
                        <a:cs typeface="+mn-cs"/>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latinLnBrk="0" hangingPunct="1">
                        <a:spcAft>
                          <a:spcPts val="0"/>
                        </a:spcAft>
                      </a:pPr>
                      <a:r>
                        <a:rPr lang="en-US" sz="1600" kern="1200" dirty="0">
                          <a:solidFill>
                            <a:srgbClr val="FFFFFF"/>
                          </a:solidFill>
                          <a:effectLst/>
                          <a:latin typeface="Roboto Condensed" panose="02000000000000000000" pitchFamily="2" charset="0"/>
                          <a:ea typeface="Roboto Condensed" panose="02000000000000000000" pitchFamily="2" charset="0"/>
                        </a:rPr>
                        <a:t>1.6 (1.2, 2.0)</a:t>
                      </a:r>
                      <a:endParaRPr lang="en-US" sz="1600" b="1" kern="1200" dirty="0">
                        <a:solidFill>
                          <a:srgbClr val="FFFFFF"/>
                        </a:solidFill>
                        <a:effectLst/>
                        <a:latin typeface="Roboto Condensed" panose="02000000000000000000" pitchFamily="2" charset="0"/>
                        <a:ea typeface="Roboto Condensed" panose="02000000000000000000" pitchFamily="2" charset="0"/>
                        <a:cs typeface="+mn-cs"/>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US" sz="1600" dirty="0">
                          <a:solidFill>
                            <a:srgbClr val="FFFFFF"/>
                          </a:solidFill>
                          <a:effectLst/>
                          <a:latin typeface="Roboto Condensed" panose="02000000000000000000" pitchFamily="2" charset="0"/>
                          <a:ea typeface="Roboto Condensed" panose="02000000000000000000" pitchFamily="2" charset="0"/>
                        </a:rPr>
                        <a:t>16.0 (12.8, 19.2)</a:t>
                      </a:r>
                      <a:endParaRPr lang="en-US" sz="1800" dirty="0">
                        <a:solidFill>
                          <a:srgbClr val="FFFFFF"/>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1028771">
                <a:tc>
                  <a:txBody>
                    <a:bodyPr/>
                    <a:lstStyle/>
                    <a:p>
                      <a:pPr algn="ctr">
                        <a:spcAft>
                          <a:spcPts val="0"/>
                        </a:spcAft>
                      </a:pPr>
                      <a:r>
                        <a:rPr lang="en-US" sz="1500" dirty="0">
                          <a:solidFill>
                            <a:srgbClr val="FFFFFF"/>
                          </a:solidFill>
                          <a:effectLst/>
                          <a:latin typeface="Roboto Condensed" panose="02000000000000000000" pitchFamily="2" charset="0"/>
                          <a:ea typeface="Roboto Condensed" panose="02000000000000000000" pitchFamily="2" charset="0"/>
                        </a:rPr>
                        <a:t>Higher intensity counseling (&gt; 10 minutes)</a:t>
                      </a:r>
                      <a:endParaRPr lang="en-US" sz="1600" dirty="0">
                        <a:solidFill>
                          <a:srgbClr val="FFFFFF"/>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latinLnBrk="0" hangingPunct="1">
                        <a:spcAft>
                          <a:spcPts val="0"/>
                        </a:spcAft>
                      </a:pPr>
                      <a:r>
                        <a:rPr lang="en-US" sz="1600" kern="1200" dirty="0">
                          <a:solidFill>
                            <a:srgbClr val="FFFFFF"/>
                          </a:solidFill>
                          <a:effectLst/>
                          <a:latin typeface="Roboto Condensed" panose="02000000000000000000" pitchFamily="2" charset="0"/>
                          <a:ea typeface="Roboto Condensed" panose="02000000000000000000" pitchFamily="2" charset="0"/>
                        </a:rPr>
                        <a:t>55 </a:t>
                      </a:r>
                      <a:endParaRPr lang="en-US" sz="1600" b="1" kern="1200" dirty="0">
                        <a:solidFill>
                          <a:srgbClr val="FFFFFF"/>
                        </a:solidFill>
                        <a:effectLst/>
                        <a:latin typeface="Roboto Condensed" panose="02000000000000000000" pitchFamily="2" charset="0"/>
                        <a:ea typeface="Roboto Condensed" panose="02000000000000000000" pitchFamily="2" charset="0"/>
                        <a:cs typeface="+mn-cs"/>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latinLnBrk="0" hangingPunct="1">
                        <a:spcAft>
                          <a:spcPts val="0"/>
                        </a:spcAft>
                      </a:pPr>
                      <a:r>
                        <a:rPr lang="en-US" sz="1600" kern="1200" dirty="0">
                          <a:solidFill>
                            <a:srgbClr val="FFFFFF"/>
                          </a:solidFill>
                          <a:effectLst/>
                          <a:latin typeface="Roboto Condensed" panose="02000000000000000000" pitchFamily="2" charset="0"/>
                          <a:ea typeface="Roboto Condensed" panose="02000000000000000000" pitchFamily="2" charset="0"/>
                        </a:rPr>
                        <a:t>2.3 (2.0, 2.7)</a:t>
                      </a:r>
                      <a:endParaRPr lang="en-US" sz="1600" b="1" kern="1200" dirty="0">
                        <a:solidFill>
                          <a:srgbClr val="FFFFFF"/>
                        </a:solidFill>
                        <a:effectLst/>
                        <a:latin typeface="Roboto Condensed" panose="02000000000000000000" pitchFamily="2" charset="0"/>
                        <a:ea typeface="Roboto Condensed" panose="02000000000000000000" pitchFamily="2" charset="0"/>
                        <a:cs typeface="+mn-cs"/>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US" sz="1600" dirty="0">
                          <a:solidFill>
                            <a:srgbClr val="FFFFFF"/>
                          </a:solidFill>
                          <a:effectLst/>
                          <a:latin typeface="Roboto Condensed" panose="02000000000000000000" pitchFamily="2" charset="0"/>
                          <a:ea typeface="Roboto Condensed" panose="02000000000000000000" pitchFamily="2" charset="0"/>
                        </a:rPr>
                        <a:t>22.1 (19.4, 24.7)</a:t>
                      </a:r>
                      <a:endParaRPr lang="en-US" sz="1800" dirty="0">
                        <a:solidFill>
                          <a:srgbClr val="FFFFFF"/>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5635" name="Text Box 3"/>
          <p:cNvSpPr txBox="1">
            <a:spLocks noChangeArrowheads="1"/>
          </p:cNvSpPr>
          <p:nvPr/>
        </p:nvSpPr>
        <p:spPr bwMode="auto">
          <a:xfrm>
            <a:off x="1715980" y="6349439"/>
            <a:ext cx="5989771" cy="259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lnSpc>
                <a:spcPct val="90000"/>
              </a:lnSpc>
              <a:spcBef>
                <a:spcPct val="80000"/>
              </a:spcBef>
              <a:buClr>
                <a:srgbClr val="1E7FB8"/>
              </a:buClr>
              <a:buFont typeface="Wingdings" pitchFamily="2" charset="2"/>
              <a:buNone/>
            </a:pPr>
            <a:r>
              <a:rPr lang="en-US" altLang="zh-CN" sz="1270" dirty="0">
                <a:solidFill>
                  <a:schemeClr val="tx2"/>
                </a:solidFill>
                <a:ea typeface="宋体" pitchFamily="2" charset="-122"/>
              </a:rPr>
              <a:t>Source: Fiore MC et al. Treating tobacco use and dependence: 2008 update.</a:t>
            </a:r>
          </a:p>
        </p:txBody>
      </p:sp>
    </p:spTree>
    <p:extLst>
      <p:ext uri="{BB962C8B-B14F-4D97-AF65-F5344CB8AC3E}">
        <p14:creationId xmlns:p14="http://schemas.microsoft.com/office/powerpoint/2010/main" val="4085099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US" altLang="zh-CN" sz="3600" b="1" dirty="0">
                <a:latin typeface="Roboto Condensed" panose="02000000000000000000" pitchFamily="2" charset="0"/>
                <a:ea typeface="Roboto Condensed" panose="02000000000000000000" pitchFamily="2" charset="0"/>
              </a:rPr>
              <a:t>Algorithm for delivering brief tobacco interventions</a:t>
            </a:r>
          </a:p>
        </p:txBody>
      </p:sp>
      <p:pic>
        <p:nvPicPr>
          <p:cNvPr id="6" name="Picture 3">
            <a:extLst>
              <a:ext uri="{FF2B5EF4-FFF2-40B4-BE49-F238E27FC236}">
                <a16:creationId xmlns:a16="http://schemas.microsoft.com/office/drawing/2014/main" id="{F56C6495-B221-111F-C601-F1528EB1C05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747"/>
          <a:stretch/>
        </p:blipFill>
        <p:spPr bwMode="auto">
          <a:xfrm>
            <a:off x="2323199" y="1507276"/>
            <a:ext cx="7545600" cy="3873107"/>
          </a:xfrm>
          <a:prstGeom prst="rect">
            <a:avLst/>
          </a:prstGeom>
          <a:noFill/>
          <a:ln>
            <a:noFill/>
          </a:ln>
          <a:effectLst>
            <a:outerShdw dist="73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1004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20" name="Picture 19" descr="A picture containing icon&#10;&#10;Description automatically generated">
            <a:extLst>
              <a:ext uri="{FF2B5EF4-FFF2-40B4-BE49-F238E27FC236}">
                <a16:creationId xmlns:a16="http://schemas.microsoft.com/office/drawing/2014/main" id="{AB29A18A-D086-1755-E8CA-69DE11F07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11" y="-4133297"/>
            <a:ext cx="8496979" cy="8496979"/>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9E4BB796-B8AB-92CB-E1DC-AAE38140E5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22" r="8762"/>
          <a:stretch/>
        </p:blipFill>
        <p:spPr>
          <a:xfrm>
            <a:off x="7055068" y="-3177777"/>
            <a:ext cx="3758054" cy="2754351"/>
          </a:xfrm>
          <a:prstGeom prst="rect">
            <a:avLst/>
          </a:prstGeom>
        </p:spPr>
      </p:pic>
      <p:sp>
        <p:nvSpPr>
          <p:cNvPr id="9" name="TextBox 8">
            <a:extLst>
              <a:ext uri="{FF2B5EF4-FFF2-40B4-BE49-F238E27FC236}">
                <a16:creationId xmlns:a16="http://schemas.microsoft.com/office/drawing/2014/main" id="{8FDE60BA-90C0-3478-C25E-9D47FF44AD92}"/>
              </a:ext>
            </a:extLst>
          </p:cNvPr>
          <p:cNvSpPr txBox="1"/>
          <p:nvPr/>
        </p:nvSpPr>
        <p:spPr>
          <a:xfrm>
            <a:off x="8588373" y="657090"/>
            <a:ext cx="3038696" cy="1477328"/>
          </a:xfrm>
          <a:prstGeom prst="rect">
            <a:avLst/>
          </a:prstGeom>
          <a:noFill/>
        </p:spPr>
        <p:txBody>
          <a:bodyPr wrap="square" rtlCol="0">
            <a:spAutoFit/>
          </a:bodyPr>
          <a:lstStyle/>
          <a:p>
            <a:r>
              <a:rPr lang="en-RS" dirty="0">
                <a:solidFill>
                  <a:schemeClr val="tx2"/>
                </a:solidFill>
                <a:latin typeface="Roboto Condensed" panose="02000000000000000000" pitchFamily="2" charset="0"/>
                <a:ea typeface="Roboto Condensed" panose="02000000000000000000" pitchFamily="2" charset="0"/>
                <a:cs typeface="Roboto" panose="02000000000000000000" pitchFamily="2" charset="0"/>
              </a:rPr>
              <a:t>Watch how to deliver three-to-five-minute, brief tobacco interventions to dental patients</a:t>
            </a:r>
          </a:p>
          <a:p>
            <a:r>
              <a:rPr lang="en-US" dirty="0">
                <a:solidFill>
                  <a:schemeClr val="tx2"/>
                </a:solidFill>
                <a:latin typeface="Roboto Condensed" panose="02000000000000000000" pitchFamily="2" charset="0"/>
                <a:ea typeface="Roboto Condensed" panose="02000000000000000000" pitchFamily="2" charset="0"/>
                <a:cs typeface="Roboto" panose="02000000000000000000" pitchFamily="2" charset="0"/>
              </a:rPr>
              <a:t>i</a:t>
            </a:r>
            <a:r>
              <a:rPr lang="en-RS" dirty="0">
                <a:solidFill>
                  <a:schemeClr val="tx2"/>
                </a:solidFill>
                <a:latin typeface="Roboto Condensed" panose="02000000000000000000" pitchFamily="2" charset="0"/>
                <a:ea typeface="Roboto Condensed" panose="02000000000000000000" pitchFamily="2" charset="0"/>
                <a:cs typeface="Roboto" panose="02000000000000000000" pitchFamily="2" charset="0"/>
              </a:rPr>
              <a:t>n primary care by using the 5As and 5Rs models:</a:t>
            </a:r>
          </a:p>
        </p:txBody>
      </p:sp>
      <p:pic>
        <p:nvPicPr>
          <p:cNvPr id="8" name="Picture 7" descr="A picture containing text, monitor, electronics, screen&#10;&#10;Description automatically generated">
            <a:extLst>
              <a:ext uri="{FF2B5EF4-FFF2-40B4-BE49-F238E27FC236}">
                <a16:creationId xmlns:a16="http://schemas.microsoft.com/office/drawing/2014/main" id="{CF8DCFC9-4688-10E3-2788-2807EDB989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99" y="241728"/>
            <a:ext cx="4194689" cy="3122341"/>
          </a:xfrm>
          <a:prstGeom prst="rect">
            <a:avLst/>
          </a:prstGeom>
        </p:spPr>
      </p:pic>
      <p:pic>
        <p:nvPicPr>
          <p:cNvPr id="10" name="Picture 9">
            <a:extLst>
              <a:ext uri="{FF2B5EF4-FFF2-40B4-BE49-F238E27FC236}">
                <a16:creationId xmlns:a16="http://schemas.microsoft.com/office/drawing/2014/main" id="{D841F99B-A596-78F3-731D-A73F7EEF59FA}"/>
              </a:ext>
            </a:extLst>
          </p:cNvPr>
          <p:cNvPicPr>
            <a:picLocks noChangeAspect="1"/>
          </p:cNvPicPr>
          <p:nvPr/>
        </p:nvPicPr>
        <p:blipFill>
          <a:blip r:embed="rId5"/>
          <a:stretch>
            <a:fillRect/>
          </a:stretch>
        </p:blipFill>
        <p:spPr>
          <a:xfrm>
            <a:off x="417460" y="480293"/>
            <a:ext cx="3558025" cy="1983462"/>
          </a:xfrm>
          <a:prstGeom prst="rect">
            <a:avLst/>
          </a:prstGeom>
        </p:spPr>
      </p:pic>
      <p:grpSp>
        <p:nvGrpSpPr>
          <p:cNvPr id="15" name="Group 14">
            <a:extLst>
              <a:ext uri="{FF2B5EF4-FFF2-40B4-BE49-F238E27FC236}">
                <a16:creationId xmlns:a16="http://schemas.microsoft.com/office/drawing/2014/main" id="{273DA550-612F-482A-95BF-232DC0B9E20F}"/>
              </a:ext>
            </a:extLst>
          </p:cNvPr>
          <p:cNvGrpSpPr/>
          <p:nvPr/>
        </p:nvGrpSpPr>
        <p:grpSpPr>
          <a:xfrm>
            <a:off x="4135368" y="241728"/>
            <a:ext cx="4066353" cy="3122341"/>
            <a:chOff x="3830595" y="2531325"/>
            <a:chExt cx="4066353" cy="3122341"/>
          </a:xfrm>
        </p:grpSpPr>
        <p:pic>
          <p:nvPicPr>
            <p:cNvPr id="11" name="Picture 10" descr="A picture containing text, monitor, electronics, screen&#10;&#10;Description automatically generated">
              <a:extLst>
                <a:ext uri="{FF2B5EF4-FFF2-40B4-BE49-F238E27FC236}">
                  <a16:creationId xmlns:a16="http://schemas.microsoft.com/office/drawing/2014/main" id="{EBE11864-8D73-D593-75A7-8ECDAAF6E6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0595" y="2531325"/>
              <a:ext cx="4066353" cy="3122341"/>
            </a:xfrm>
            <a:prstGeom prst="rect">
              <a:avLst/>
            </a:prstGeom>
          </p:spPr>
        </p:pic>
        <p:pic>
          <p:nvPicPr>
            <p:cNvPr id="13" name="Picture 12">
              <a:extLst>
                <a:ext uri="{FF2B5EF4-FFF2-40B4-BE49-F238E27FC236}">
                  <a16:creationId xmlns:a16="http://schemas.microsoft.com/office/drawing/2014/main" id="{966DCFD8-DA9D-F81D-BE6E-BBDA73F7F8CD}"/>
                </a:ext>
              </a:extLst>
            </p:cNvPr>
            <p:cNvPicPr>
              <a:picLocks noChangeAspect="1"/>
            </p:cNvPicPr>
            <p:nvPr/>
          </p:nvPicPr>
          <p:blipFill>
            <a:blip r:embed="rId6"/>
            <a:stretch>
              <a:fillRect/>
            </a:stretch>
          </p:blipFill>
          <p:spPr>
            <a:xfrm>
              <a:off x="4166836" y="2778235"/>
              <a:ext cx="3449167" cy="1922778"/>
            </a:xfrm>
            <a:prstGeom prst="rect">
              <a:avLst/>
            </a:prstGeom>
          </p:spPr>
        </p:pic>
      </p:grpSp>
      <p:sp>
        <p:nvSpPr>
          <p:cNvPr id="16" name="TextBox 15">
            <a:extLst>
              <a:ext uri="{FF2B5EF4-FFF2-40B4-BE49-F238E27FC236}">
                <a16:creationId xmlns:a16="http://schemas.microsoft.com/office/drawing/2014/main" id="{4CC23293-4896-CD62-128A-EC67DA54829A}"/>
              </a:ext>
            </a:extLst>
          </p:cNvPr>
          <p:cNvSpPr txBox="1"/>
          <p:nvPr/>
        </p:nvSpPr>
        <p:spPr>
          <a:xfrm>
            <a:off x="4451960" y="3594764"/>
            <a:ext cx="2872902" cy="707886"/>
          </a:xfrm>
          <a:prstGeom prst="rect">
            <a:avLst/>
          </a:prstGeom>
          <a:noFill/>
        </p:spPr>
        <p:txBody>
          <a:bodyPr wrap="none" rtlCol="0">
            <a:spAutoFit/>
          </a:bodyPr>
          <a:lstStyle/>
          <a:p>
            <a:r>
              <a:rPr lang="en-US" sz="4000" b="1" dirty="0">
                <a:solidFill>
                  <a:schemeClr val="bg1">
                    <a:lumMod val="75000"/>
                  </a:schemeClr>
                </a:solidFill>
                <a:latin typeface="Roboto Condensed" panose="02000000000000000000" pitchFamily="2" charset="0"/>
                <a:ea typeface="Roboto Condensed" panose="02000000000000000000" pitchFamily="2" charset="0"/>
                <a:cs typeface="Roboto" panose="02000000000000000000" pitchFamily="2" charset="0"/>
              </a:rPr>
              <a:t>Project Goals</a:t>
            </a:r>
            <a:endParaRPr lang="en-RS" sz="4000" dirty="0">
              <a:solidFill>
                <a:schemeClr val="bg1">
                  <a:lumMod val="75000"/>
                </a:schemeClr>
              </a:solidFill>
              <a:latin typeface="Roboto Condensed" panose="02000000000000000000" pitchFamily="2" charset="0"/>
              <a:ea typeface="Roboto Condensed" panose="02000000000000000000" pitchFamily="2" charset="0"/>
              <a:cs typeface="Roboto" panose="02000000000000000000" pitchFamily="2" charset="0"/>
            </a:endParaRPr>
          </a:p>
        </p:txBody>
      </p:sp>
      <p:grpSp>
        <p:nvGrpSpPr>
          <p:cNvPr id="21" name="Group 20">
            <a:extLst>
              <a:ext uri="{FF2B5EF4-FFF2-40B4-BE49-F238E27FC236}">
                <a16:creationId xmlns:a16="http://schemas.microsoft.com/office/drawing/2014/main" id="{AE4A06FF-81D4-01D2-F583-52F3E06CA532}"/>
              </a:ext>
            </a:extLst>
          </p:cNvPr>
          <p:cNvGrpSpPr/>
          <p:nvPr/>
        </p:nvGrpSpPr>
        <p:grpSpPr>
          <a:xfrm>
            <a:off x="1733428" y="4444585"/>
            <a:ext cx="8725144" cy="1933123"/>
            <a:chOff x="2040327" y="4931352"/>
            <a:chExt cx="8725144" cy="1446356"/>
          </a:xfrm>
        </p:grpSpPr>
        <p:sp>
          <p:nvSpPr>
            <p:cNvPr id="17" name="Rounded Rectangle 16">
              <a:extLst>
                <a:ext uri="{FF2B5EF4-FFF2-40B4-BE49-F238E27FC236}">
                  <a16:creationId xmlns:a16="http://schemas.microsoft.com/office/drawing/2014/main" id="{0032329C-D8E9-EA29-C5BB-736B3AB544B5}"/>
                </a:ext>
              </a:extLst>
            </p:cNvPr>
            <p:cNvSpPr/>
            <p:nvPr/>
          </p:nvSpPr>
          <p:spPr>
            <a:xfrm>
              <a:off x="2040327" y="4931352"/>
              <a:ext cx="2618568" cy="1432400"/>
            </a:xfrm>
            <a:prstGeom prst="roundRect">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latin typeface="Roboto Condensed" panose="02000000000000000000" pitchFamily="2" charset="0"/>
                  <a:ea typeface="Roboto Condensed" panose="02000000000000000000" pitchFamily="2" charset="0"/>
                </a:rPr>
                <a:t>Increase awareness of the fundamental role of oral health profession to work for tobacco cessation</a:t>
              </a:r>
              <a:endParaRPr lang="en-RS" sz="1600" dirty="0">
                <a:solidFill>
                  <a:schemeClr val="tx2"/>
                </a:solidFill>
                <a:latin typeface="Roboto Condensed" panose="02000000000000000000" pitchFamily="2" charset="0"/>
                <a:ea typeface="Roboto Condensed" panose="02000000000000000000" pitchFamily="2" charset="0"/>
              </a:endParaRPr>
            </a:p>
          </p:txBody>
        </p:sp>
        <p:sp>
          <p:nvSpPr>
            <p:cNvPr id="18" name="Rounded Rectangle 17">
              <a:extLst>
                <a:ext uri="{FF2B5EF4-FFF2-40B4-BE49-F238E27FC236}">
                  <a16:creationId xmlns:a16="http://schemas.microsoft.com/office/drawing/2014/main" id="{2A0EAEE1-D48E-7853-BA2B-77B71047BDDF}"/>
                </a:ext>
              </a:extLst>
            </p:cNvPr>
            <p:cNvSpPr/>
            <p:nvPr/>
          </p:nvSpPr>
          <p:spPr>
            <a:xfrm>
              <a:off x="5093615" y="4945308"/>
              <a:ext cx="2618568" cy="1432399"/>
            </a:xfrm>
            <a:prstGeom prst="roundRect">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latin typeface="Roboto Condensed" panose="02000000000000000000" pitchFamily="2" charset="0"/>
                  <a:ea typeface="Roboto Condensed" panose="02000000000000000000" pitchFamily="2" charset="0"/>
                </a:rPr>
                <a:t>Increase knowledge and skills of oral health professionals to provide tobacco cessation interventions in dental settings</a:t>
              </a:r>
              <a:endParaRPr lang="en-RS" sz="1600" dirty="0">
                <a:solidFill>
                  <a:schemeClr val="tx2"/>
                </a:solidFill>
                <a:latin typeface="Roboto Condensed" panose="02000000000000000000" pitchFamily="2" charset="0"/>
                <a:ea typeface="Roboto Condensed" panose="02000000000000000000" pitchFamily="2" charset="0"/>
              </a:endParaRPr>
            </a:p>
          </p:txBody>
        </p:sp>
        <p:sp>
          <p:nvSpPr>
            <p:cNvPr id="19" name="Rounded Rectangle 18">
              <a:extLst>
                <a:ext uri="{FF2B5EF4-FFF2-40B4-BE49-F238E27FC236}">
                  <a16:creationId xmlns:a16="http://schemas.microsoft.com/office/drawing/2014/main" id="{84FEED83-C50E-0059-0C4E-DA5629C7F202}"/>
                </a:ext>
              </a:extLst>
            </p:cNvPr>
            <p:cNvSpPr/>
            <p:nvPr/>
          </p:nvSpPr>
          <p:spPr>
            <a:xfrm>
              <a:off x="8146903" y="4945308"/>
              <a:ext cx="2618568" cy="1432400"/>
            </a:xfrm>
            <a:prstGeom prst="roundRect">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latin typeface="Roboto Condensed" panose="02000000000000000000" pitchFamily="2" charset="0"/>
                  <a:ea typeface="Roboto Condensed" panose="02000000000000000000" pitchFamily="2" charset="0"/>
                </a:rPr>
                <a:t>Increase awareness of the dangers of tobacco smoking to oral health &amp; emphasize the importance of oral health to achieving overall health and well-being.</a:t>
              </a:r>
              <a:endParaRPr lang="en-RS" sz="1600" dirty="0">
                <a:solidFill>
                  <a:schemeClr val="tx2"/>
                </a:solidFill>
                <a:latin typeface="Roboto Condensed" panose="02000000000000000000" pitchFamily="2" charset="0"/>
                <a:ea typeface="Roboto Condensed" panose="02000000000000000000" pitchFamily="2" charset="0"/>
              </a:endParaRPr>
            </a:p>
          </p:txBody>
        </p:sp>
      </p:grpSp>
      <p:pic>
        <p:nvPicPr>
          <p:cNvPr id="24" name="Picture 23">
            <a:extLst>
              <a:ext uri="{FF2B5EF4-FFF2-40B4-BE49-F238E27FC236}">
                <a16:creationId xmlns:a16="http://schemas.microsoft.com/office/drawing/2014/main" id="{B2CCD798-BE39-94E0-DBEC-116DAB97A0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9747" y="5921464"/>
            <a:ext cx="9355016" cy="1015152"/>
          </a:xfrm>
          <a:prstGeom prst="rect">
            <a:avLst/>
          </a:prstGeom>
        </p:spPr>
      </p:pic>
    </p:spTree>
    <p:extLst>
      <p:ext uri="{BB962C8B-B14F-4D97-AF65-F5344CB8AC3E}">
        <p14:creationId xmlns:p14="http://schemas.microsoft.com/office/powerpoint/2010/main" val="38115476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5377028"/>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US" altLang="zh-CN" sz="3600" b="1" dirty="0">
                <a:latin typeface="Roboto Condensed" panose="02000000000000000000" pitchFamily="2" charset="0"/>
                <a:ea typeface="Roboto Condensed" panose="02000000000000000000" pitchFamily="2" charset="0"/>
              </a:rPr>
              <a:t>Effective delivery models</a:t>
            </a:r>
          </a:p>
        </p:txBody>
      </p:sp>
      <p:pic>
        <p:nvPicPr>
          <p:cNvPr id="3" name="Picture 2" descr="Text&#10;&#10;Description automatically generated">
            <a:extLst>
              <a:ext uri="{FF2B5EF4-FFF2-40B4-BE49-F238E27FC236}">
                <a16:creationId xmlns:a16="http://schemas.microsoft.com/office/drawing/2014/main" id="{1889F7D5-AEC3-E701-00C9-ED9E8E3BF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98" y="1680894"/>
            <a:ext cx="4036091" cy="5377029"/>
          </a:xfrm>
          <a:prstGeom prst="rect">
            <a:avLst/>
          </a:prstGeom>
        </p:spPr>
      </p:pic>
      <p:pic>
        <p:nvPicPr>
          <p:cNvPr id="27" name="Picture 26" descr="Text&#10;&#10;Description automatically generated">
            <a:extLst>
              <a:ext uri="{FF2B5EF4-FFF2-40B4-BE49-F238E27FC236}">
                <a16:creationId xmlns:a16="http://schemas.microsoft.com/office/drawing/2014/main" id="{19AC417F-6C85-9919-F06D-7776FB7EE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4765" y="1466299"/>
            <a:ext cx="4197170" cy="5591624"/>
          </a:xfrm>
          <a:prstGeom prst="rect">
            <a:avLst/>
          </a:prstGeom>
        </p:spPr>
      </p:pic>
      <p:sp>
        <p:nvSpPr>
          <p:cNvPr id="30" name="TextBox 29">
            <a:extLst>
              <a:ext uri="{FF2B5EF4-FFF2-40B4-BE49-F238E27FC236}">
                <a16:creationId xmlns:a16="http://schemas.microsoft.com/office/drawing/2014/main" id="{AFEDC43D-3959-4FD4-14E8-F62A3B00A272}"/>
              </a:ext>
            </a:extLst>
          </p:cNvPr>
          <p:cNvSpPr txBox="1"/>
          <p:nvPr/>
        </p:nvSpPr>
        <p:spPr>
          <a:xfrm>
            <a:off x="424839" y="1532714"/>
            <a:ext cx="6149008" cy="461665"/>
          </a:xfrm>
          <a:prstGeom prst="rect">
            <a:avLst/>
          </a:prstGeom>
          <a:noFill/>
        </p:spPr>
        <p:txBody>
          <a:bodyPr wrap="square">
            <a:spAutoFit/>
          </a:bodyPr>
          <a:lstStyle/>
          <a:p>
            <a:pPr marL="0" indent="0" algn="ctr" defTabSz="829361">
              <a:spcBef>
                <a:spcPct val="0"/>
              </a:spcBef>
              <a:spcAft>
                <a:spcPts val="544"/>
              </a:spcAft>
              <a:buNone/>
              <a:tabLst>
                <a:tab pos="207340" algn="l"/>
                <a:tab pos="414680" algn="l"/>
              </a:tabLst>
            </a:pPr>
            <a:r>
              <a:rPr lang="en-US" altLang="zh-CN" sz="2400" b="1" dirty="0">
                <a:solidFill>
                  <a:srgbClr val="178644"/>
                </a:solidFill>
                <a:latin typeface="Roboto Condensed" panose="02000000000000000000" pitchFamily="2" charset="0"/>
                <a:ea typeface="Roboto Condensed" panose="02000000000000000000" pitchFamily="2" charset="0"/>
              </a:rPr>
              <a:t>5A's </a:t>
            </a:r>
            <a:r>
              <a:rPr lang="en-US" altLang="zh-CN" sz="1800" dirty="0">
                <a:solidFill>
                  <a:srgbClr val="000000"/>
                </a:solidFill>
                <a:latin typeface="Roboto Condensed" panose="02000000000000000000" pitchFamily="2" charset="0"/>
                <a:ea typeface="Roboto Condensed" panose="02000000000000000000" pitchFamily="2" charset="0"/>
              </a:rPr>
              <a:t>for patients who are </a:t>
            </a:r>
            <a:r>
              <a:rPr lang="en-US" altLang="zh-CN" sz="1800" dirty="0">
                <a:solidFill>
                  <a:srgbClr val="178644"/>
                </a:solidFill>
                <a:latin typeface="Roboto Condensed" panose="02000000000000000000" pitchFamily="2" charset="0"/>
                <a:ea typeface="Roboto Condensed" panose="02000000000000000000" pitchFamily="2" charset="0"/>
              </a:rPr>
              <a:t>ready </a:t>
            </a:r>
            <a:r>
              <a:rPr lang="en-US" altLang="zh-CN" sz="1800" dirty="0">
                <a:solidFill>
                  <a:srgbClr val="000000"/>
                </a:solidFill>
                <a:latin typeface="Roboto Condensed" panose="02000000000000000000" pitchFamily="2" charset="0"/>
                <a:ea typeface="Roboto Condensed" panose="02000000000000000000" pitchFamily="2" charset="0"/>
              </a:rPr>
              <a:t>to quit</a:t>
            </a:r>
            <a:endParaRPr lang="en-US" altLang="zh-CN" sz="2400" dirty="0">
              <a:solidFill>
                <a:srgbClr val="000000"/>
              </a:solidFill>
              <a:latin typeface="Roboto Condensed" panose="02000000000000000000" pitchFamily="2" charset="0"/>
              <a:ea typeface="Roboto Condensed" panose="02000000000000000000" pitchFamily="2" charset="0"/>
            </a:endParaRPr>
          </a:p>
        </p:txBody>
      </p:sp>
      <p:sp>
        <p:nvSpPr>
          <p:cNvPr id="31" name="Content Placeholder 4">
            <a:extLst>
              <a:ext uri="{FF2B5EF4-FFF2-40B4-BE49-F238E27FC236}">
                <a16:creationId xmlns:a16="http://schemas.microsoft.com/office/drawing/2014/main" id="{58CCF49C-1BB9-5903-B55B-C1A882155297}"/>
              </a:ext>
            </a:extLst>
          </p:cNvPr>
          <p:cNvSpPr txBox="1">
            <a:spLocks/>
          </p:cNvSpPr>
          <p:nvPr/>
        </p:nvSpPr>
        <p:spPr>
          <a:xfrm>
            <a:off x="6359444" y="1480177"/>
            <a:ext cx="4087812" cy="5667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829361">
              <a:spcBef>
                <a:spcPct val="0"/>
              </a:spcBef>
              <a:spcAft>
                <a:spcPts val="544"/>
              </a:spcAft>
              <a:tabLst>
                <a:tab pos="207340" algn="l"/>
                <a:tab pos="414680" algn="l"/>
              </a:tabLst>
            </a:pPr>
            <a:r>
              <a:rPr kumimoji="0" lang="en-US" altLang="zh-CN" sz="2400" b="1" kern="0" dirty="0">
                <a:solidFill>
                  <a:srgbClr val="F26149"/>
                </a:solidFill>
                <a:latin typeface="Roboto Condensed" panose="02000000000000000000" pitchFamily="2" charset="0"/>
                <a:ea typeface="Roboto Condensed" panose="02000000000000000000" pitchFamily="2" charset="0"/>
              </a:rPr>
              <a:t>5R's</a:t>
            </a:r>
            <a:r>
              <a:rPr kumimoji="0" lang="en-US" altLang="zh-CN" sz="2721" b="1" kern="0" dirty="0">
                <a:latin typeface="Roboto Condensed" panose="02000000000000000000" pitchFamily="2" charset="0"/>
                <a:ea typeface="Roboto Condensed" panose="02000000000000000000" pitchFamily="2" charset="0"/>
              </a:rPr>
              <a:t> </a:t>
            </a:r>
            <a:r>
              <a:rPr kumimoji="0" lang="en-US" altLang="zh-CN" sz="1800" kern="0" dirty="0">
                <a:latin typeface="Roboto Condensed" panose="02000000000000000000" pitchFamily="2" charset="0"/>
                <a:ea typeface="Roboto Condensed" panose="02000000000000000000" pitchFamily="2" charset="0"/>
              </a:rPr>
              <a:t>for patients </a:t>
            </a:r>
            <a:r>
              <a:rPr kumimoji="0" lang="en-US" altLang="zh-CN" sz="1800" kern="0" dirty="0">
                <a:solidFill>
                  <a:srgbClr val="F26149"/>
                </a:solidFill>
                <a:latin typeface="Roboto Condensed" panose="02000000000000000000" pitchFamily="2" charset="0"/>
                <a:ea typeface="Roboto Condensed" panose="02000000000000000000" pitchFamily="2" charset="0"/>
              </a:rPr>
              <a:t>not ready </a:t>
            </a:r>
            <a:r>
              <a:rPr kumimoji="0" lang="en-US" altLang="zh-CN" sz="1800" kern="0" dirty="0">
                <a:latin typeface="Roboto Condensed" panose="02000000000000000000" pitchFamily="2" charset="0"/>
                <a:ea typeface="Roboto Condensed" panose="02000000000000000000" pitchFamily="2" charset="0"/>
              </a:rPr>
              <a:t>to quit</a:t>
            </a:r>
          </a:p>
        </p:txBody>
      </p:sp>
    </p:spTree>
    <p:extLst>
      <p:ext uri="{BB962C8B-B14F-4D97-AF65-F5344CB8AC3E}">
        <p14:creationId xmlns:p14="http://schemas.microsoft.com/office/powerpoint/2010/main" val="2984035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subTitle" idx="1"/>
          </p:nvPr>
        </p:nvSpPr>
        <p:spPr>
          <a:xfrm>
            <a:off x="258995" y="1963392"/>
            <a:ext cx="6623564" cy="3539689"/>
          </a:xfrm>
          <a:noFill/>
        </p:spPr>
        <p:txBody>
          <a:bodyPr/>
          <a:lstStyle/>
          <a:p>
            <a:pPr marL="311010" indent="-311010" defTabSz="829361"/>
            <a:r>
              <a:rPr lang="en-US" altLang="zh-CN" sz="2902" b="1" dirty="0">
                <a:latin typeface="Roboto Condensed" panose="02000000000000000000" pitchFamily="2" charset="0"/>
                <a:ea typeface="Roboto Condensed" panose="02000000000000000000" pitchFamily="2" charset="0"/>
              </a:rPr>
              <a:t>Ask about tobacco use at EVERY encounter.</a:t>
            </a:r>
          </a:p>
          <a:p>
            <a:pPr marL="311010" indent="-311010" defTabSz="829361"/>
            <a:r>
              <a:rPr lang="en-US" altLang="zh-CN" sz="2902" dirty="0">
                <a:latin typeface="Roboto Condensed" panose="02000000000000000000" pitchFamily="2" charset="0"/>
                <a:ea typeface="Roboto Condensed" panose="02000000000000000000" pitchFamily="2" charset="0"/>
              </a:rPr>
              <a:t>Keep it simple:</a:t>
            </a:r>
          </a:p>
          <a:p>
            <a:pPr marL="607622" lvl="1" indent="-295172" algn="l" defTabSz="829361"/>
            <a:r>
              <a:rPr lang="en-US" altLang="zh-CN" sz="2540" dirty="0">
                <a:latin typeface="Roboto Condensed" panose="02000000000000000000" pitchFamily="2" charset="0"/>
                <a:ea typeface="Roboto Condensed" panose="02000000000000000000" pitchFamily="2" charset="0"/>
              </a:rPr>
              <a:t>Do you use tobacco?</a:t>
            </a:r>
          </a:p>
          <a:p>
            <a:pPr marL="607622" lvl="1" indent="-295172" algn="l" defTabSz="829361"/>
            <a:r>
              <a:rPr lang="en-US" altLang="zh-CN" sz="2540" dirty="0">
                <a:latin typeface="Roboto Condensed" panose="02000000000000000000" pitchFamily="2" charset="0"/>
                <a:ea typeface="Roboto Condensed" panose="02000000000000000000" pitchFamily="2" charset="0"/>
              </a:rPr>
              <a:t>Does anyone else smoke around you?</a:t>
            </a:r>
          </a:p>
          <a:p>
            <a:pPr marL="311010" indent="-311010" defTabSz="829361"/>
            <a:r>
              <a:rPr lang="en-US" altLang="zh-CN" sz="2902" dirty="0">
                <a:latin typeface="Roboto Condensed" panose="02000000000000000000" pitchFamily="2" charset="0"/>
                <a:ea typeface="Roboto Condensed" panose="02000000000000000000" pitchFamily="2" charset="0"/>
              </a:rPr>
              <a:t>For health facilities: to include tobacco use as a “vital sign”</a:t>
            </a:r>
          </a:p>
          <a:p>
            <a:pPr marL="607622" lvl="1" indent="-295172" algn="l" defTabSz="829361"/>
            <a:r>
              <a:rPr lang="en-GB" altLang="zh-CN" sz="2540" dirty="0">
                <a:latin typeface="Roboto Condensed" panose="02000000000000000000" pitchFamily="2" charset="0"/>
                <a:ea typeface="Roboto Condensed" panose="02000000000000000000" pitchFamily="2" charset="0"/>
              </a:rPr>
              <a:t>Tobacco use (circle one): </a:t>
            </a:r>
            <a:r>
              <a:rPr lang="en-GB" altLang="zh-CN" sz="2540" dirty="0">
                <a:solidFill>
                  <a:srgbClr val="FF0000"/>
                </a:solidFill>
                <a:latin typeface="Roboto Condensed" panose="02000000000000000000" pitchFamily="2" charset="0"/>
                <a:ea typeface="Roboto Condensed" panose="02000000000000000000" pitchFamily="2" charset="0"/>
              </a:rPr>
              <a:t>Current</a:t>
            </a:r>
            <a:r>
              <a:rPr lang="en-GB" altLang="zh-CN" sz="2540" dirty="0">
                <a:latin typeface="Roboto Condensed" panose="02000000000000000000" pitchFamily="2" charset="0"/>
                <a:ea typeface="Roboto Condensed" panose="02000000000000000000" pitchFamily="2" charset="0"/>
              </a:rPr>
              <a:t> </a:t>
            </a:r>
            <a:r>
              <a:rPr lang="en-GB" altLang="zh-CN" sz="2540" dirty="0">
                <a:solidFill>
                  <a:srgbClr val="0000FF"/>
                </a:solidFill>
                <a:latin typeface="Roboto Condensed" panose="02000000000000000000" pitchFamily="2" charset="0"/>
                <a:ea typeface="Roboto Condensed" panose="02000000000000000000" pitchFamily="2" charset="0"/>
              </a:rPr>
              <a:t>Former</a:t>
            </a:r>
            <a:r>
              <a:rPr lang="en-GB" altLang="zh-CN" sz="2540" dirty="0">
                <a:latin typeface="Roboto Condensed" panose="02000000000000000000" pitchFamily="2" charset="0"/>
                <a:ea typeface="Roboto Condensed" panose="02000000000000000000" pitchFamily="2" charset="0"/>
              </a:rPr>
              <a:t> Never</a:t>
            </a:r>
            <a:endParaRPr lang="en-US" altLang="zh-CN" sz="2540" dirty="0">
              <a:latin typeface="Roboto Condensed" panose="02000000000000000000" pitchFamily="2" charset="0"/>
              <a:ea typeface="Roboto Condensed" panose="02000000000000000000" pitchFamily="2" charset="0"/>
            </a:endParaRPr>
          </a:p>
        </p:txBody>
      </p:sp>
      <p:pic>
        <p:nvPicPr>
          <p:cNvPr id="9" name="Picture 8" descr="A picture containing icon&#10;&#10;Description automatically generated">
            <a:extLst>
              <a:ext uri="{FF2B5EF4-FFF2-40B4-BE49-F238E27FC236}">
                <a16:creationId xmlns:a16="http://schemas.microsoft.com/office/drawing/2014/main" id="{34999820-6D0E-CC61-539D-B0F65177E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279" y="-1262776"/>
            <a:ext cx="8496979" cy="8496979"/>
          </a:xfrm>
          <a:prstGeom prst="rect">
            <a:avLst/>
          </a:prstGeom>
        </p:spPr>
      </p:pic>
      <p:pic>
        <p:nvPicPr>
          <p:cNvPr id="10" name="Picture 9" descr="Logo&#10;&#10;Description automatically generated">
            <a:extLst>
              <a:ext uri="{FF2B5EF4-FFF2-40B4-BE49-F238E27FC236}">
                <a16:creationId xmlns:a16="http://schemas.microsoft.com/office/drawing/2014/main" id="{7F5040BB-6702-F28E-9DAD-C423E54493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5486" y="309491"/>
            <a:ext cx="1209821" cy="1209821"/>
          </a:xfrm>
          <a:prstGeom prst="rect">
            <a:avLst/>
          </a:prstGeom>
        </p:spPr>
      </p:pic>
      <p:pic>
        <p:nvPicPr>
          <p:cNvPr id="3" name="Picture 2" descr="A picture containing text, vector graphics&#10;&#10;Description automatically generated">
            <a:extLst>
              <a:ext uri="{FF2B5EF4-FFF2-40B4-BE49-F238E27FC236}">
                <a16:creationId xmlns:a16="http://schemas.microsoft.com/office/drawing/2014/main" id="{0045B8F3-1E34-FEE0-7A7F-A552A8E477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501619" y="693804"/>
            <a:ext cx="5147733" cy="6858000"/>
          </a:xfrm>
          <a:prstGeom prst="rect">
            <a:avLst/>
          </a:prstGeom>
        </p:spPr>
      </p:pic>
      <p:sp>
        <p:nvSpPr>
          <p:cNvPr id="11" name="1 - Τίτλος">
            <a:extLst>
              <a:ext uri="{FF2B5EF4-FFF2-40B4-BE49-F238E27FC236}">
                <a16:creationId xmlns:a16="http://schemas.microsoft.com/office/drawing/2014/main" id="{A9DBF0B0-CCC2-65E1-BE13-3C60C4410C4F}"/>
              </a:ext>
            </a:extLst>
          </p:cNvPr>
          <p:cNvSpPr txBox="1">
            <a:spLocks/>
          </p:cNvSpPr>
          <p:nvPr/>
        </p:nvSpPr>
        <p:spPr>
          <a:xfrm>
            <a:off x="262245" y="309491"/>
            <a:ext cx="5017477" cy="1330791"/>
          </a:xfrm>
          <a:prstGeom prst="rect">
            <a:avLst/>
          </a:prstGeom>
          <a:noFill/>
          <a:ln>
            <a:noFill/>
          </a:ln>
        </p:spPr>
        <p:txBody>
          <a:bodyPr spcFirstLastPara="1" wrap="square" lIns="91425" tIns="91425" rIns="91425" bIns="91425"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4200"/>
              <a:buFont typeface="Roboto"/>
              <a:buNone/>
              <a:defRPr sz="6400" b="1" i="0" u="none" strike="noStrike" cap="none">
                <a:solidFill>
                  <a:srgbClr val="434343"/>
                </a:solidFill>
                <a:latin typeface="Roboto"/>
                <a:ea typeface="Roboto"/>
                <a:cs typeface="Roboto"/>
                <a:sym typeface="Roboto"/>
              </a:defRPr>
            </a:lvl1pPr>
            <a:lvl2pPr marR="0" lvl="1"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2pPr>
            <a:lvl3pPr marR="0" lvl="2"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3pPr>
            <a:lvl4pPr marR="0" lvl="3"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4pPr>
            <a:lvl5pPr marR="0" lvl="4"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5pPr>
            <a:lvl6pPr marR="0" lvl="5"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6pPr>
            <a:lvl7pPr marR="0" lvl="6"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7pPr>
            <a:lvl8pPr marR="0" lvl="7"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8pPr>
            <a:lvl9pPr marR="0" lvl="8"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9pPr>
          </a:lstStyle>
          <a:p>
            <a:pPr>
              <a:defRPr/>
            </a:pPr>
            <a:r>
              <a:rPr lang="en-GB" altLang="zh-CN" sz="4000" dirty="0">
                <a:solidFill>
                  <a:srgbClr val="000000"/>
                </a:solidFill>
                <a:latin typeface="Roboto Condensed" panose="02000000000000000000" pitchFamily="2" charset="0"/>
                <a:ea typeface="Roboto Condensed" panose="02000000000000000000" pitchFamily="2" charset="0"/>
              </a:rPr>
              <a:t>ASK</a:t>
            </a:r>
            <a:endParaRPr kumimoji="0" lang="el-GR" sz="4000" kern="0" dirty="0">
              <a:solidFill>
                <a:srgbClr val="00000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5476029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320612"/>
            <a:ext cx="9660835" cy="903600"/>
          </a:xfrm>
        </p:spPr>
        <p:txBody>
          <a:bodyPr/>
          <a:lstStyle/>
          <a:p>
            <a:r>
              <a:rPr lang="en-US" altLang="zh-CN" sz="3600" b="1" dirty="0">
                <a:latin typeface="Roboto Condensed" panose="02000000000000000000" pitchFamily="2" charset="0"/>
                <a:ea typeface="Roboto Condensed" panose="02000000000000000000" pitchFamily="2" charset="0"/>
              </a:rPr>
              <a:t>ASK</a:t>
            </a:r>
          </a:p>
        </p:txBody>
      </p:sp>
      <p:sp>
        <p:nvSpPr>
          <p:cNvPr id="6" name="Rectangle 3">
            <a:extLst>
              <a:ext uri="{FF2B5EF4-FFF2-40B4-BE49-F238E27FC236}">
                <a16:creationId xmlns:a16="http://schemas.microsoft.com/office/drawing/2014/main" id="{F5C44EC7-F07F-D5BB-9577-03759D98F624}"/>
              </a:ext>
            </a:extLst>
          </p:cNvPr>
          <p:cNvSpPr>
            <a:spLocks noGrp="1" noChangeArrowheads="1"/>
          </p:cNvSpPr>
          <p:nvPr>
            <p:ph type="subTitle" idx="1"/>
          </p:nvPr>
        </p:nvSpPr>
        <p:spPr>
          <a:xfrm>
            <a:off x="1461339" y="1398898"/>
            <a:ext cx="10011440" cy="3539689"/>
          </a:xfrm>
          <a:noFill/>
        </p:spPr>
        <p:txBody>
          <a:bodyPr/>
          <a:lstStyle/>
          <a:p>
            <a:pPr marL="311010" indent="-311010" algn="l" defTabSz="829361"/>
            <a:r>
              <a:rPr lang="en-US" altLang="zh-CN" sz="2902" b="1" dirty="0">
                <a:solidFill>
                  <a:srgbClr val="000000"/>
                </a:solidFill>
                <a:latin typeface="Roboto Condensed" panose="02000000000000000000" pitchFamily="2" charset="0"/>
                <a:ea typeface="Roboto Condensed" panose="02000000000000000000" pitchFamily="2" charset="0"/>
              </a:rPr>
              <a:t>Ask about tobacco use at EVERY encounter.</a:t>
            </a:r>
          </a:p>
          <a:p>
            <a:pPr marL="311010" indent="-311010" algn="l" defTabSz="829361"/>
            <a:r>
              <a:rPr lang="en-US" altLang="zh-CN" sz="2902" dirty="0">
                <a:solidFill>
                  <a:srgbClr val="000000"/>
                </a:solidFill>
                <a:latin typeface="Roboto Condensed" panose="02000000000000000000" pitchFamily="2" charset="0"/>
                <a:ea typeface="Roboto Condensed" panose="02000000000000000000" pitchFamily="2" charset="0"/>
              </a:rPr>
              <a:t>Keep it simple:</a:t>
            </a:r>
          </a:p>
          <a:p>
            <a:pPr marL="607622" lvl="1" indent="-295172" algn="l" defTabSz="829361"/>
            <a:r>
              <a:rPr lang="en-US" altLang="zh-CN" sz="2540" dirty="0">
                <a:solidFill>
                  <a:srgbClr val="000000"/>
                </a:solidFill>
                <a:latin typeface="Roboto Condensed" panose="02000000000000000000" pitchFamily="2" charset="0"/>
                <a:ea typeface="Roboto Condensed" panose="02000000000000000000" pitchFamily="2" charset="0"/>
              </a:rPr>
              <a:t>Do you use tobacco?</a:t>
            </a:r>
          </a:p>
          <a:p>
            <a:pPr marL="607622" lvl="1" indent="-295172" algn="l" defTabSz="829361"/>
            <a:r>
              <a:rPr lang="en-US" altLang="zh-CN" sz="2540" dirty="0">
                <a:solidFill>
                  <a:srgbClr val="000000"/>
                </a:solidFill>
                <a:latin typeface="Roboto Condensed" panose="02000000000000000000" pitchFamily="2" charset="0"/>
                <a:ea typeface="Roboto Condensed" panose="02000000000000000000" pitchFamily="2" charset="0"/>
              </a:rPr>
              <a:t>Does anyone else smoke around you?</a:t>
            </a:r>
          </a:p>
          <a:p>
            <a:pPr marL="311010" indent="-311010" algn="l" defTabSz="829361"/>
            <a:r>
              <a:rPr lang="en-US" altLang="zh-CN" sz="2902" dirty="0">
                <a:solidFill>
                  <a:srgbClr val="000000"/>
                </a:solidFill>
                <a:latin typeface="Roboto Condensed" panose="02000000000000000000" pitchFamily="2" charset="0"/>
                <a:ea typeface="Roboto Condensed" panose="02000000000000000000" pitchFamily="2" charset="0"/>
              </a:rPr>
              <a:t>For health facilities: to include tobacco use as a “vital sign”</a:t>
            </a:r>
          </a:p>
          <a:p>
            <a:pPr marL="607622" lvl="1" indent="-295172" algn="l" defTabSz="829361"/>
            <a:r>
              <a:rPr lang="en-GB" altLang="zh-CN" sz="2540" dirty="0">
                <a:solidFill>
                  <a:srgbClr val="000000"/>
                </a:solidFill>
                <a:latin typeface="Roboto Condensed" panose="02000000000000000000" pitchFamily="2" charset="0"/>
                <a:ea typeface="Roboto Condensed" panose="02000000000000000000" pitchFamily="2" charset="0"/>
              </a:rPr>
              <a:t>Tobacco use (circle one): </a:t>
            </a:r>
            <a:r>
              <a:rPr lang="en-GB" altLang="zh-CN" sz="2540" dirty="0">
                <a:solidFill>
                  <a:srgbClr val="FF0000"/>
                </a:solidFill>
                <a:latin typeface="Roboto Condensed" panose="02000000000000000000" pitchFamily="2" charset="0"/>
                <a:ea typeface="Roboto Condensed" panose="02000000000000000000" pitchFamily="2" charset="0"/>
              </a:rPr>
              <a:t>Current</a:t>
            </a:r>
            <a:r>
              <a:rPr lang="en-GB" altLang="zh-CN" sz="2540" dirty="0">
                <a:latin typeface="Roboto Condensed" panose="02000000000000000000" pitchFamily="2" charset="0"/>
                <a:ea typeface="Roboto Condensed" panose="02000000000000000000" pitchFamily="2" charset="0"/>
              </a:rPr>
              <a:t> </a:t>
            </a:r>
            <a:r>
              <a:rPr lang="en-GB" altLang="zh-CN" sz="2540" dirty="0">
                <a:solidFill>
                  <a:srgbClr val="0000FF"/>
                </a:solidFill>
                <a:latin typeface="Roboto Condensed" panose="02000000000000000000" pitchFamily="2" charset="0"/>
                <a:ea typeface="Roboto Condensed" panose="02000000000000000000" pitchFamily="2" charset="0"/>
              </a:rPr>
              <a:t>Former</a:t>
            </a:r>
            <a:r>
              <a:rPr lang="en-GB" altLang="zh-CN" sz="2540" dirty="0">
                <a:latin typeface="Roboto Condensed" panose="02000000000000000000" pitchFamily="2" charset="0"/>
                <a:ea typeface="Roboto Condensed" panose="02000000000000000000" pitchFamily="2" charset="0"/>
              </a:rPr>
              <a:t> </a:t>
            </a:r>
            <a:r>
              <a:rPr lang="en-GB" altLang="zh-CN" sz="2540" dirty="0">
                <a:solidFill>
                  <a:srgbClr val="000000"/>
                </a:solidFill>
                <a:latin typeface="Roboto Condensed" panose="02000000000000000000" pitchFamily="2" charset="0"/>
                <a:ea typeface="Roboto Condensed" panose="02000000000000000000" pitchFamily="2" charset="0"/>
              </a:rPr>
              <a:t>Never</a:t>
            </a:r>
            <a:endParaRPr lang="en-US" altLang="zh-CN" sz="2540" dirty="0">
              <a:solidFill>
                <a:srgbClr val="00000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065779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320612"/>
            <a:ext cx="9660835" cy="903600"/>
          </a:xfrm>
        </p:spPr>
        <p:txBody>
          <a:bodyPr/>
          <a:lstStyle/>
          <a:p>
            <a:r>
              <a:rPr lang="en-US" altLang="zh-CN" sz="3600" b="1" dirty="0">
                <a:latin typeface="Roboto Condensed" panose="02000000000000000000" pitchFamily="2" charset="0"/>
                <a:ea typeface="Roboto Condensed" panose="02000000000000000000" pitchFamily="2" charset="0"/>
              </a:rPr>
              <a:t>Advise to Quit</a:t>
            </a:r>
          </a:p>
        </p:txBody>
      </p:sp>
      <p:sp>
        <p:nvSpPr>
          <p:cNvPr id="7" name="Text Box 2">
            <a:extLst>
              <a:ext uri="{FF2B5EF4-FFF2-40B4-BE49-F238E27FC236}">
                <a16:creationId xmlns:a16="http://schemas.microsoft.com/office/drawing/2014/main" id="{F13FF597-4EF5-8B60-51FC-111B30E6D002}"/>
              </a:ext>
            </a:extLst>
          </p:cNvPr>
          <p:cNvSpPr txBox="1">
            <a:spLocks noChangeArrowheads="1"/>
          </p:cNvSpPr>
          <p:nvPr/>
        </p:nvSpPr>
        <p:spPr bwMode="auto">
          <a:xfrm>
            <a:off x="1655506" y="1381463"/>
            <a:ext cx="8880988" cy="486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rtl="0">
              <a:spcBef>
                <a:spcPct val="50000"/>
              </a:spcBef>
            </a:pPr>
            <a:r>
              <a:rPr lang="en-GB" altLang="zh-CN" sz="2540" dirty="0">
                <a:solidFill>
                  <a:srgbClr val="000000"/>
                </a:solidFill>
                <a:latin typeface="Roboto Condensed" panose="02000000000000000000" pitchFamily="2" charset="0"/>
                <a:ea typeface="Roboto Condensed" panose="02000000000000000000" pitchFamily="2" charset="0"/>
              </a:rPr>
              <a:t>Advise to quit in clear, strong and personalised manner!</a:t>
            </a:r>
          </a:p>
        </p:txBody>
      </p:sp>
      <p:sp>
        <p:nvSpPr>
          <p:cNvPr id="8" name="Rectangle 3">
            <a:extLst>
              <a:ext uri="{FF2B5EF4-FFF2-40B4-BE49-F238E27FC236}">
                <a16:creationId xmlns:a16="http://schemas.microsoft.com/office/drawing/2014/main" id="{D54D2015-C41C-8B4E-F161-958B9A19CAA6}"/>
              </a:ext>
            </a:extLst>
          </p:cNvPr>
          <p:cNvSpPr txBox="1">
            <a:spLocks noChangeArrowheads="1"/>
          </p:cNvSpPr>
          <p:nvPr/>
        </p:nvSpPr>
        <p:spPr bwMode="auto">
          <a:xfrm>
            <a:off x="1698700" y="2171710"/>
            <a:ext cx="8794597" cy="392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90525" indent="-390525"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80000"/>
              </a:spcBef>
              <a:buClr>
                <a:srgbClr val="1E7FB8"/>
              </a:buClr>
              <a:buFont typeface="Wingdings" pitchFamily="2" charset="2"/>
              <a:buChar char="l"/>
            </a:pPr>
            <a:r>
              <a:rPr lang="en-US" sz="2902" dirty="0">
                <a:solidFill>
                  <a:srgbClr val="FF0000"/>
                </a:solidFill>
                <a:latin typeface="Roboto Condensed" panose="02000000000000000000" pitchFamily="2" charset="0"/>
                <a:ea typeface="Roboto Condensed" panose="02000000000000000000" pitchFamily="2" charset="0"/>
              </a:rPr>
              <a:t>Clear</a:t>
            </a:r>
            <a:r>
              <a:rPr lang="en-US" sz="2902" dirty="0">
                <a:solidFill>
                  <a:srgbClr val="000000"/>
                </a:solidFill>
                <a:latin typeface="Roboto Condensed" panose="02000000000000000000" pitchFamily="2" charset="0"/>
                <a:ea typeface="Roboto Condensed" panose="02000000000000000000" pitchFamily="2" charset="0"/>
              </a:rPr>
              <a:t>—</a:t>
            </a:r>
            <a:r>
              <a:rPr lang="en-US" sz="2177" dirty="0">
                <a:solidFill>
                  <a:srgbClr val="000000"/>
                </a:solidFill>
                <a:latin typeface="Roboto Condensed" panose="02000000000000000000" pitchFamily="2" charset="0"/>
                <a:ea typeface="Roboto Condensed" panose="02000000000000000000" pitchFamily="2" charset="0"/>
              </a:rPr>
              <a:t>“I would suggest you quit smoking (or using chewing tobacco) now, and I can help you.”</a:t>
            </a:r>
            <a:endParaRPr lang="en-US" sz="2902" dirty="0">
              <a:solidFill>
                <a:srgbClr val="000000"/>
              </a:solidFill>
              <a:latin typeface="Roboto Condensed" panose="02000000000000000000" pitchFamily="2" charset="0"/>
              <a:ea typeface="Roboto Condensed" panose="02000000000000000000" pitchFamily="2" charset="0"/>
            </a:endParaRPr>
          </a:p>
          <a:p>
            <a:pPr rtl="0">
              <a:spcBef>
                <a:spcPct val="80000"/>
              </a:spcBef>
              <a:buClr>
                <a:srgbClr val="1E7FB8"/>
              </a:buClr>
              <a:buFont typeface="Wingdings" pitchFamily="2" charset="2"/>
              <a:buChar char="l"/>
            </a:pPr>
            <a:r>
              <a:rPr lang="en-US" sz="2902" dirty="0">
                <a:solidFill>
                  <a:srgbClr val="FF0000"/>
                </a:solidFill>
                <a:latin typeface="Roboto Condensed" panose="02000000000000000000" pitchFamily="2" charset="0"/>
                <a:ea typeface="Roboto Condensed" panose="02000000000000000000" pitchFamily="2" charset="0"/>
              </a:rPr>
              <a:t>Strong</a:t>
            </a:r>
            <a:r>
              <a:rPr lang="en-US" sz="2902" dirty="0">
                <a:solidFill>
                  <a:srgbClr val="000000"/>
                </a:solidFill>
                <a:latin typeface="Roboto Condensed" panose="02000000000000000000" pitchFamily="2" charset="0"/>
                <a:ea typeface="Roboto Condensed" panose="02000000000000000000" pitchFamily="2" charset="0"/>
              </a:rPr>
              <a:t>—</a:t>
            </a:r>
            <a:r>
              <a:rPr lang="en-US" sz="2177" dirty="0">
                <a:solidFill>
                  <a:srgbClr val="000000"/>
                </a:solidFill>
                <a:latin typeface="Roboto Condensed" panose="02000000000000000000" pitchFamily="2" charset="0"/>
                <a:ea typeface="Roboto Condensed" panose="02000000000000000000" pitchFamily="2" charset="0"/>
              </a:rPr>
              <a:t>“As your clinician, I need you to know that quitting smoking is the most important thing you can do to protect your health now and in the future. The clinic staff and I will help you.”</a:t>
            </a:r>
            <a:endParaRPr lang="en-US" sz="2902" dirty="0">
              <a:solidFill>
                <a:srgbClr val="000000"/>
              </a:solidFill>
              <a:latin typeface="Roboto Condensed" panose="02000000000000000000" pitchFamily="2" charset="0"/>
              <a:ea typeface="Roboto Condensed" panose="02000000000000000000" pitchFamily="2" charset="0"/>
            </a:endParaRPr>
          </a:p>
          <a:p>
            <a:pPr rtl="0">
              <a:spcBef>
                <a:spcPct val="80000"/>
              </a:spcBef>
              <a:buClr>
                <a:srgbClr val="1E7FB8"/>
              </a:buClr>
              <a:buFont typeface="Wingdings" pitchFamily="2" charset="2"/>
              <a:buChar char="l"/>
            </a:pPr>
            <a:r>
              <a:rPr lang="en-US" sz="2902" dirty="0">
                <a:solidFill>
                  <a:srgbClr val="FF0000"/>
                </a:solidFill>
                <a:latin typeface="Roboto Condensed" panose="02000000000000000000" pitchFamily="2" charset="0"/>
                <a:ea typeface="Roboto Condensed" panose="02000000000000000000" pitchFamily="2" charset="0"/>
              </a:rPr>
              <a:t>Personalized</a:t>
            </a:r>
            <a:r>
              <a:rPr lang="en-US" sz="2902" dirty="0">
                <a:solidFill>
                  <a:srgbClr val="000000"/>
                </a:solidFill>
                <a:latin typeface="Roboto Condensed" panose="02000000000000000000" pitchFamily="2" charset="0"/>
                <a:ea typeface="Roboto Condensed" panose="02000000000000000000" pitchFamily="2" charset="0"/>
              </a:rPr>
              <a:t>—</a:t>
            </a:r>
            <a:r>
              <a:rPr lang="en-US" sz="2177" dirty="0">
                <a:solidFill>
                  <a:srgbClr val="000000"/>
                </a:solidFill>
                <a:latin typeface="Roboto Condensed" panose="02000000000000000000" pitchFamily="2" charset="0"/>
                <a:ea typeface="Roboto Condensed" panose="02000000000000000000" pitchFamily="2" charset="0"/>
              </a:rPr>
              <a:t>Tie tobacco use to </a:t>
            </a:r>
            <a:r>
              <a:rPr lang="en-US" sz="2177" i="1" dirty="0">
                <a:solidFill>
                  <a:srgbClr val="000000"/>
                </a:solidFill>
                <a:latin typeface="Roboto Condensed" panose="02000000000000000000" pitchFamily="2" charset="0"/>
                <a:ea typeface="Roboto Condensed" panose="02000000000000000000" pitchFamily="2" charset="0"/>
              </a:rPr>
              <a:t>demographics</a:t>
            </a:r>
            <a:r>
              <a:rPr lang="en-US" sz="2177" dirty="0">
                <a:solidFill>
                  <a:srgbClr val="000000"/>
                </a:solidFill>
                <a:latin typeface="Roboto Condensed" panose="02000000000000000000" pitchFamily="2" charset="0"/>
                <a:ea typeface="Roboto Condensed" panose="02000000000000000000" pitchFamily="2" charset="0"/>
              </a:rPr>
              <a:t>, </a:t>
            </a:r>
            <a:r>
              <a:rPr lang="en-US" sz="2177" i="1" dirty="0">
                <a:solidFill>
                  <a:srgbClr val="000000"/>
                </a:solidFill>
                <a:latin typeface="Roboto Condensed" panose="02000000000000000000" pitchFamily="2" charset="0"/>
                <a:ea typeface="Roboto Condensed" panose="02000000000000000000" pitchFamily="2" charset="0"/>
              </a:rPr>
              <a:t>health concerns</a:t>
            </a:r>
            <a:r>
              <a:rPr lang="en-US" sz="2177" dirty="0">
                <a:solidFill>
                  <a:srgbClr val="000000"/>
                </a:solidFill>
                <a:latin typeface="Roboto Condensed" panose="02000000000000000000" pitchFamily="2" charset="0"/>
                <a:ea typeface="Roboto Condensed" panose="02000000000000000000" pitchFamily="2" charset="0"/>
              </a:rPr>
              <a:t> and </a:t>
            </a:r>
            <a:r>
              <a:rPr lang="en-US" sz="2177" i="1" dirty="0">
                <a:solidFill>
                  <a:srgbClr val="000000"/>
                </a:solidFill>
                <a:latin typeface="Roboto Condensed" panose="02000000000000000000" pitchFamily="2" charset="0"/>
                <a:ea typeface="Roboto Condensed" panose="02000000000000000000" pitchFamily="2" charset="0"/>
              </a:rPr>
              <a:t>social factors</a:t>
            </a:r>
            <a:r>
              <a:rPr lang="en-US" sz="2177" dirty="0">
                <a:solidFill>
                  <a:srgbClr val="000000"/>
                </a:solidFill>
                <a:latin typeface="Roboto Condensed" panose="02000000000000000000" pitchFamily="2" charset="0"/>
                <a:ea typeface="Roboto Condensed" panose="02000000000000000000" pitchFamily="2" charset="0"/>
              </a:rPr>
              <a:t>.</a:t>
            </a:r>
            <a:endParaRPr lang="en-US" altLang="zh-CN" sz="2902" dirty="0">
              <a:solidFill>
                <a:srgbClr val="00000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1429703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RS" sz="3600" b="1" dirty="0">
                <a:latin typeface="Roboto Condensed" panose="02000000000000000000" pitchFamily="2" charset="0"/>
                <a:ea typeface="Roboto Condensed" panose="02000000000000000000" pitchFamily="2" charset="0"/>
              </a:rPr>
              <a:t>Examples of personalized Advice</a:t>
            </a:r>
            <a:endParaRPr lang="en-US" altLang="zh-CN" sz="3600" b="1" dirty="0">
              <a:latin typeface="Roboto Condensed" panose="02000000000000000000" pitchFamily="2" charset="0"/>
              <a:ea typeface="Roboto Condensed" panose="02000000000000000000" pitchFamily="2" charset="0"/>
            </a:endParaRPr>
          </a:p>
        </p:txBody>
      </p:sp>
      <p:sp>
        <p:nvSpPr>
          <p:cNvPr id="6" name="Text Box 2">
            <a:extLst>
              <a:ext uri="{FF2B5EF4-FFF2-40B4-BE49-F238E27FC236}">
                <a16:creationId xmlns:a16="http://schemas.microsoft.com/office/drawing/2014/main" id="{0E913C29-A94D-3788-DC54-B882B6EC431D}"/>
              </a:ext>
            </a:extLst>
          </p:cNvPr>
          <p:cNvSpPr txBox="1">
            <a:spLocks noChangeArrowheads="1"/>
          </p:cNvSpPr>
          <p:nvPr/>
        </p:nvSpPr>
        <p:spPr bwMode="auto">
          <a:xfrm>
            <a:off x="1773574" y="1737794"/>
            <a:ext cx="8611735" cy="291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marL="390525" indent="-390525"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spcBef>
                <a:spcPts val="544"/>
              </a:spcBef>
              <a:buClr>
                <a:srgbClr val="1E7FB8"/>
              </a:buClr>
              <a:buFont typeface="Wingdings" pitchFamily="2" charset="2"/>
              <a:buChar char="l"/>
            </a:pPr>
            <a:r>
              <a:rPr lang="en-GB" altLang="zh-CN" sz="2177" dirty="0">
                <a:solidFill>
                  <a:srgbClr val="000000"/>
                </a:solidFill>
                <a:latin typeface="Roboto Condensed" panose="02000000000000000000" pitchFamily="2" charset="0"/>
                <a:ea typeface="Roboto Condensed" panose="02000000000000000000" pitchFamily="2" charset="0"/>
              </a:rPr>
              <a:t>Demographics:</a:t>
            </a:r>
            <a:r>
              <a:rPr lang="en-GB" altLang="zh-CN" sz="2177" b="0" dirty="0">
                <a:solidFill>
                  <a:srgbClr val="000000"/>
                </a:solidFill>
                <a:latin typeface="Roboto Condensed" panose="02000000000000000000" pitchFamily="2" charset="0"/>
                <a:ea typeface="Roboto Condensed" panose="02000000000000000000" pitchFamily="2" charset="0"/>
              </a:rPr>
              <a:t> For example, women may be more likely to be interested in the effects of smoking on fertility than men.</a:t>
            </a:r>
          </a:p>
          <a:p>
            <a:pPr>
              <a:spcBef>
                <a:spcPts val="544"/>
              </a:spcBef>
              <a:buClr>
                <a:srgbClr val="1E7FB8"/>
              </a:buClr>
              <a:buFont typeface="Wingdings" pitchFamily="2" charset="2"/>
              <a:buChar char="l"/>
            </a:pPr>
            <a:r>
              <a:rPr lang="en-GB" altLang="zh-CN" sz="2177" dirty="0">
                <a:solidFill>
                  <a:srgbClr val="000000"/>
                </a:solidFill>
                <a:latin typeface="Roboto Condensed" panose="02000000000000000000" pitchFamily="2" charset="0"/>
                <a:ea typeface="Roboto Condensed" panose="02000000000000000000" pitchFamily="2" charset="0"/>
              </a:rPr>
              <a:t>Health:  </a:t>
            </a:r>
            <a:r>
              <a:rPr lang="en-GB" altLang="zh-CN" sz="2177" b="0" dirty="0">
                <a:solidFill>
                  <a:srgbClr val="000000"/>
                </a:solidFill>
                <a:latin typeface="Roboto Condensed" panose="02000000000000000000" pitchFamily="2" charset="0"/>
                <a:ea typeface="Roboto Condensed" panose="02000000000000000000" pitchFamily="2" charset="0"/>
              </a:rPr>
              <a:t>Those with gum disease may be interested in the effects of smoking on oral health.</a:t>
            </a:r>
          </a:p>
          <a:p>
            <a:pPr>
              <a:spcBef>
                <a:spcPts val="544"/>
              </a:spcBef>
              <a:buClr>
                <a:srgbClr val="1E7FB8"/>
              </a:buClr>
              <a:buFont typeface="Wingdings" pitchFamily="2" charset="2"/>
              <a:buChar char="l"/>
            </a:pPr>
            <a:r>
              <a:rPr lang="en-GB" altLang="zh-CN" sz="2177" dirty="0">
                <a:solidFill>
                  <a:srgbClr val="000000"/>
                </a:solidFill>
                <a:latin typeface="Roboto Condensed" panose="02000000000000000000" pitchFamily="2" charset="0"/>
                <a:ea typeface="Roboto Condensed" panose="02000000000000000000" pitchFamily="2" charset="0"/>
              </a:rPr>
              <a:t>Social Factors:</a:t>
            </a:r>
            <a:r>
              <a:rPr lang="en-GB" altLang="zh-CN" sz="2177" b="0" dirty="0">
                <a:solidFill>
                  <a:srgbClr val="000000"/>
                </a:solidFill>
                <a:latin typeface="Roboto Condensed" panose="02000000000000000000" pitchFamily="2" charset="0"/>
                <a:ea typeface="Roboto Condensed" panose="02000000000000000000" pitchFamily="2" charset="0"/>
              </a:rPr>
              <a:t> People with young children may be motivated by information on the effects of second hand smoke, while a person struggling with money may want to consider the financial costs of smoking.</a:t>
            </a:r>
          </a:p>
        </p:txBody>
      </p:sp>
      <p:sp>
        <p:nvSpPr>
          <p:cNvPr id="9" name="Text Box 4">
            <a:extLst>
              <a:ext uri="{FF2B5EF4-FFF2-40B4-BE49-F238E27FC236}">
                <a16:creationId xmlns:a16="http://schemas.microsoft.com/office/drawing/2014/main" id="{55BFE0EB-1EAC-45CB-2C49-06E57C739806}"/>
              </a:ext>
            </a:extLst>
          </p:cNvPr>
          <p:cNvSpPr txBox="1">
            <a:spLocks noChangeArrowheads="1"/>
          </p:cNvSpPr>
          <p:nvPr/>
        </p:nvSpPr>
        <p:spPr bwMode="auto">
          <a:xfrm>
            <a:off x="1773574" y="4946171"/>
            <a:ext cx="8644852" cy="877280"/>
          </a:xfrm>
          <a:prstGeom prst="rect">
            <a:avLst/>
          </a:prstGeom>
          <a:noFill/>
          <a:ln w="38100" algn="ctr">
            <a:solidFill>
              <a:srgbClr val="000000">
                <a:alpha val="35000"/>
              </a:srgbClr>
            </a:solidFill>
            <a:miter lim="800000"/>
            <a:headEnd/>
            <a:tailEnd/>
          </a:ln>
          <a:extLst>
            <a:ext uri="{909E8E84-426E-40DD-AFC4-6F175D3DCCD1}">
              <a14:hiddenFill xmlns:a14="http://schemas.microsoft.com/office/drawing/2010/main">
                <a:solidFill>
                  <a:srgbClr val="FFFFFF"/>
                </a:solidFill>
              </a14:hiddenFill>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540" b="0" dirty="0">
                <a:solidFill>
                  <a:srgbClr val="000000"/>
                </a:solidFill>
                <a:latin typeface="Roboto Condensed" panose="02000000000000000000" pitchFamily="2" charset="0"/>
                <a:ea typeface="Roboto Condensed" panose="02000000000000000000" pitchFamily="2" charset="0"/>
              </a:rPr>
              <a:t>Evidence shows that providing tailored information on smoking is more effective than providing standardised information. </a:t>
            </a:r>
          </a:p>
        </p:txBody>
      </p:sp>
      <p:sp>
        <p:nvSpPr>
          <p:cNvPr id="10" name="Text Box 5">
            <a:extLst>
              <a:ext uri="{FF2B5EF4-FFF2-40B4-BE49-F238E27FC236}">
                <a16:creationId xmlns:a16="http://schemas.microsoft.com/office/drawing/2014/main" id="{5DF5CA8E-603C-1259-7D43-7A83305D3EC2}"/>
              </a:ext>
            </a:extLst>
          </p:cNvPr>
          <p:cNvSpPr txBox="1">
            <a:spLocks noChangeArrowheads="1"/>
          </p:cNvSpPr>
          <p:nvPr/>
        </p:nvSpPr>
        <p:spPr bwMode="auto">
          <a:xfrm>
            <a:off x="1773574" y="6338921"/>
            <a:ext cx="3179186" cy="15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lnSpc>
                <a:spcPct val="90000"/>
              </a:lnSpc>
              <a:spcBef>
                <a:spcPct val="80000"/>
              </a:spcBef>
              <a:buClr>
                <a:srgbClr val="1E7FB8"/>
              </a:buClr>
              <a:buFont typeface="Wingdings" pitchFamily="2" charset="2"/>
              <a:buNone/>
            </a:pPr>
            <a:r>
              <a:rPr lang="en-GB" sz="1088" dirty="0">
                <a:solidFill>
                  <a:schemeClr val="tx2"/>
                </a:solidFill>
                <a:ea typeface="宋体" pitchFamily="2" charset="-122"/>
              </a:rPr>
              <a:t>Source: </a:t>
            </a:r>
            <a:r>
              <a:rPr lang="en-GB" altLang="zh-CN" sz="1088" dirty="0">
                <a:solidFill>
                  <a:schemeClr val="tx2"/>
                </a:solidFill>
                <a:ea typeface="宋体" pitchFamily="2" charset="-122"/>
              </a:rPr>
              <a:t>Lancaster &amp; Stead , 2005</a:t>
            </a:r>
            <a:endParaRPr lang="en-US" altLang="zh-CN" sz="1088" dirty="0">
              <a:solidFill>
                <a:schemeClr val="tx2"/>
              </a:solidFill>
              <a:ea typeface="宋体" pitchFamily="2" charset="-122"/>
            </a:endParaRPr>
          </a:p>
        </p:txBody>
      </p:sp>
    </p:spTree>
    <p:extLst>
      <p:ext uri="{BB962C8B-B14F-4D97-AF65-F5344CB8AC3E}">
        <p14:creationId xmlns:p14="http://schemas.microsoft.com/office/powerpoint/2010/main" val="4013443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RS" sz="3600" b="1" dirty="0">
                <a:latin typeface="Roboto Condensed" panose="02000000000000000000" pitchFamily="2" charset="0"/>
                <a:ea typeface="Roboto Condensed" panose="02000000000000000000" pitchFamily="2" charset="0"/>
              </a:rPr>
              <a:t>Tailoring Advice</a:t>
            </a:r>
            <a:endParaRPr lang="en-US" altLang="zh-CN" sz="3600" b="1" dirty="0">
              <a:latin typeface="Roboto Condensed" panose="02000000000000000000" pitchFamily="2" charset="0"/>
              <a:ea typeface="Roboto Condensed" panose="02000000000000000000" pitchFamily="2" charset="0"/>
            </a:endParaRPr>
          </a:p>
        </p:txBody>
      </p:sp>
      <p:sp>
        <p:nvSpPr>
          <p:cNvPr id="7" name="Text Box 5">
            <a:extLst>
              <a:ext uri="{FF2B5EF4-FFF2-40B4-BE49-F238E27FC236}">
                <a16:creationId xmlns:a16="http://schemas.microsoft.com/office/drawing/2014/main" id="{0684CDE2-DBF7-9BB3-2226-2A35F05A778E}"/>
              </a:ext>
            </a:extLst>
          </p:cNvPr>
          <p:cNvSpPr txBox="1">
            <a:spLocks noChangeArrowheads="1"/>
          </p:cNvSpPr>
          <p:nvPr/>
        </p:nvSpPr>
        <p:spPr bwMode="auto">
          <a:xfrm>
            <a:off x="1102689" y="1656572"/>
            <a:ext cx="9986620" cy="394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lstStyle>
            <a:lvl1pPr marL="390525" indent="-390525" defTabSz="1042988" eaLnBrk="0" hangingPunct="0">
              <a:defRPr sz="3900" b="1">
                <a:solidFill>
                  <a:srgbClr val="000066"/>
                </a:solidFill>
                <a:latin typeface="Arial" pitchFamily="34" charset="0"/>
                <a:cs typeface="Arial" pitchFamily="34" charset="0"/>
              </a:defRPr>
            </a:lvl1pPr>
            <a:lvl2pPr marL="919163" indent="-322263"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spcBef>
                <a:spcPts val="544"/>
              </a:spcBef>
              <a:buClr>
                <a:srgbClr val="1E7FB8"/>
              </a:buClr>
              <a:buFont typeface="Wingdings" pitchFamily="2" charset="2"/>
              <a:buChar char="l"/>
            </a:pPr>
            <a:r>
              <a:rPr lang="en-GB" altLang="zh-CN" sz="2177" dirty="0">
                <a:solidFill>
                  <a:srgbClr val="FF0000"/>
                </a:solidFill>
                <a:latin typeface="Roboto Condensed" panose="02000000000000000000" pitchFamily="2" charset="0"/>
                <a:ea typeface="Roboto Condensed" panose="02000000000000000000" pitchFamily="2" charset="0"/>
              </a:rPr>
              <a:t>In a brief intervention:</a:t>
            </a:r>
          </a:p>
          <a:p>
            <a:pPr lvl="1" rtl="0">
              <a:spcBef>
                <a:spcPct val="20000"/>
              </a:spcBef>
              <a:buClr>
                <a:srgbClr val="1E7FB8"/>
              </a:buClr>
              <a:buFont typeface="Arial" pitchFamily="34" charset="0"/>
              <a:buChar char="–"/>
            </a:pPr>
            <a:r>
              <a:rPr lang="en-GB" altLang="zh-CN" sz="2177" b="0" dirty="0">
                <a:latin typeface="Roboto Condensed" panose="02000000000000000000" pitchFamily="2" charset="0"/>
                <a:ea typeface="Roboto Condensed" panose="02000000000000000000" pitchFamily="2" charset="0"/>
              </a:rPr>
              <a:t>There are a number of factors that a practitioner may think about when give personalized advice</a:t>
            </a:r>
          </a:p>
          <a:p>
            <a:pPr lvl="1" rtl="0">
              <a:spcBef>
                <a:spcPct val="20000"/>
              </a:spcBef>
              <a:buClr>
                <a:srgbClr val="1E7FB8"/>
              </a:buClr>
              <a:buFont typeface="Arial" pitchFamily="34" charset="0"/>
              <a:buChar char="–"/>
            </a:pPr>
            <a:r>
              <a:rPr lang="en-GB" altLang="zh-CN" sz="2177" b="0" dirty="0">
                <a:latin typeface="Roboto Condensed" panose="02000000000000000000" pitchFamily="2" charset="0"/>
                <a:ea typeface="Roboto Condensed" panose="02000000000000000000" pitchFamily="2" charset="0"/>
              </a:rPr>
              <a:t>It would be impossible to tell patients about every possible effect of tobacco use</a:t>
            </a:r>
          </a:p>
          <a:p>
            <a:pPr rtl="0">
              <a:spcBef>
                <a:spcPct val="50000"/>
              </a:spcBef>
              <a:buClr>
                <a:srgbClr val="1E7FB8"/>
              </a:buClr>
              <a:buFont typeface="Wingdings" pitchFamily="2" charset="2"/>
              <a:buChar char="l"/>
            </a:pPr>
            <a:r>
              <a:rPr lang="en-GB" altLang="zh-CN" sz="2177" dirty="0">
                <a:solidFill>
                  <a:srgbClr val="002060"/>
                </a:solidFill>
                <a:latin typeface="Roboto Condensed" panose="02000000000000000000" pitchFamily="2" charset="0"/>
                <a:ea typeface="Roboto Condensed" panose="02000000000000000000" pitchFamily="2" charset="0"/>
              </a:rPr>
              <a:t>When how to tailor advice for a particular patient is not obvious,</a:t>
            </a:r>
            <a:r>
              <a:rPr lang="en-GB" altLang="zh-CN" sz="2177" dirty="0">
                <a:solidFill>
                  <a:srgbClr val="FF0000"/>
                </a:solidFill>
                <a:latin typeface="Roboto Condensed" panose="02000000000000000000" pitchFamily="2" charset="0"/>
                <a:ea typeface="Roboto Condensed" panose="02000000000000000000" pitchFamily="2" charset="0"/>
              </a:rPr>
              <a:t> a useful strategy may be to ask the patient:</a:t>
            </a:r>
          </a:p>
          <a:p>
            <a:pPr lvl="1" rtl="0">
              <a:spcBef>
                <a:spcPct val="50000"/>
              </a:spcBef>
              <a:buClr>
                <a:srgbClr val="1E7FB8"/>
              </a:buClr>
              <a:buFont typeface="Arial" pitchFamily="34" charset="0"/>
              <a:buChar char="–"/>
            </a:pPr>
            <a:r>
              <a:rPr lang="en-GB" altLang="zh-CN" sz="2177" b="0" dirty="0">
                <a:solidFill>
                  <a:srgbClr val="FF0000"/>
                </a:solidFill>
                <a:latin typeface="Roboto Condensed" panose="02000000000000000000" pitchFamily="2" charset="0"/>
                <a:ea typeface="Roboto Condensed" panose="02000000000000000000" pitchFamily="2" charset="0"/>
              </a:rPr>
              <a:t>“What do you not like about being a smoker?”</a:t>
            </a:r>
          </a:p>
          <a:p>
            <a:pPr lvl="1" rtl="0">
              <a:spcBef>
                <a:spcPct val="50000"/>
              </a:spcBef>
              <a:buClr>
                <a:srgbClr val="1E7FB8"/>
              </a:buClr>
              <a:buFont typeface="Arial" pitchFamily="34" charset="0"/>
              <a:buChar char="–"/>
            </a:pPr>
            <a:r>
              <a:rPr lang="en-GB" altLang="zh-CN" sz="2177" b="0" dirty="0">
                <a:latin typeface="Roboto Condensed" panose="02000000000000000000" pitchFamily="2" charset="0"/>
                <a:ea typeface="Roboto Condensed" panose="02000000000000000000" pitchFamily="2" charset="0"/>
              </a:rPr>
              <a:t>The patient’s answer to this question can be built upon by the practitioner with more detailed information on the issue raised…</a:t>
            </a:r>
          </a:p>
        </p:txBody>
      </p:sp>
    </p:spTree>
    <p:extLst>
      <p:ext uri="{BB962C8B-B14F-4D97-AF65-F5344CB8AC3E}">
        <p14:creationId xmlns:p14="http://schemas.microsoft.com/office/powerpoint/2010/main" val="2427521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RS" sz="3600" b="1" dirty="0">
                <a:latin typeface="Roboto Condensed" panose="02000000000000000000" pitchFamily="2" charset="0"/>
                <a:ea typeface="Roboto Condensed" panose="02000000000000000000" pitchFamily="2" charset="0"/>
              </a:rPr>
              <a:t>Tailoring Advice</a:t>
            </a:r>
            <a:endParaRPr lang="en-US" altLang="zh-CN" sz="3600" b="1" dirty="0">
              <a:latin typeface="Roboto Condensed" panose="02000000000000000000" pitchFamily="2" charset="0"/>
              <a:ea typeface="Roboto Condensed" panose="02000000000000000000" pitchFamily="2" charset="0"/>
            </a:endParaRPr>
          </a:p>
        </p:txBody>
      </p:sp>
      <p:sp>
        <p:nvSpPr>
          <p:cNvPr id="8" name="Text Box 4">
            <a:extLst>
              <a:ext uri="{FF2B5EF4-FFF2-40B4-BE49-F238E27FC236}">
                <a16:creationId xmlns:a16="http://schemas.microsoft.com/office/drawing/2014/main" id="{D6B2402C-B67F-1F79-54FE-4BD5B2068C14}"/>
              </a:ext>
            </a:extLst>
          </p:cNvPr>
          <p:cNvSpPr txBox="1">
            <a:spLocks noChangeArrowheads="1"/>
          </p:cNvSpPr>
          <p:nvPr/>
        </p:nvSpPr>
        <p:spPr bwMode="auto">
          <a:xfrm>
            <a:off x="1529519" y="1725687"/>
            <a:ext cx="9132961"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dirty="0">
                <a:solidFill>
                  <a:srgbClr val="FF0000"/>
                </a:solidFill>
                <a:latin typeface="Roboto Condensed" panose="02000000000000000000" pitchFamily="2" charset="0"/>
                <a:ea typeface="Roboto Condensed" panose="02000000000000000000" pitchFamily="2" charset="0"/>
                <a:cs typeface="Times New Roman" pitchFamily="18" charset="0"/>
              </a:rPr>
              <a:t>Doctor</a:t>
            </a:r>
            <a:r>
              <a:rPr lang="en-GB" altLang="zh-CN" sz="2449" b="0" dirty="0">
                <a:latin typeface="Roboto Condensed" panose="02000000000000000000" pitchFamily="2" charset="0"/>
                <a:ea typeface="Roboto Condensed" panose="02000000000000000000" pitchFamily="2" charset="0"/>
                <a:cs typeface="Times New Roman" pitchFamily="18" charset="0"/>
              </a:rPr>
              <a:t>:  “What do you not like about being a smoker?”</a:t>
            </a:r>
          </a:p>
        </p:txBody>
      </p:sp>
      <p:sp>
        <p:nvSpPr>
          <p:cNvPr id="9" name="Text Box 5">
            <a:extLst>
              <a:ext uri="{FF2B5EF4-FFF2-40B4-BE49-F238E27FC236}">
                <a16:creationId xmlns:a16="http://schemas.microsoft.com/office/drawing/2014/main" id="{6C52A4CF-842D-A2C1-A564-82285FA6A318}"/>
              </a:ext>
            </a:extLst>
          </p:cNvPr>
          <p:cNvSpPr txBox="1">
            <a:spLocks noChangeArrowheads="1"/>
          </p:cNvSpPr>
          <p:nvPr/>
        </p:nvSpPr>
        <p:spPr bwMode="auto">
          <a:xfrm>
            <a:off x="1529519" y="2212356"/>
            <a:ext cx="9132961"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dirty="0">
                <a:solidFill>
                  <a:srgbClr val="FF0000"/>
                </a:solidFill>
                <a:latin typeface="Roboto Condensed" panose="02000000000000000000" pitchFamily="2" charset="0"/>
                <a:ea typeface="Roboto Condensed" panose="02000000000000000000" pitchFamily="2" charset="0"/>
                <a:cs typeface="Times New Roman" pitchFamily="18" charset="0"/>
              </a:rPr>
              <a:t>Patient</a:t>
            </a:r>
            <a:r>
              <a:rPr lang="en-GB" altLang="zh-CN" sz="2449" b="0" dirty="0">
                <a:latin typeface="Roboto Condensed" panose="02000000000000000000" pitchFamily="2" charset="0"/>
                <a:ea typeface="Roboto Condensed" panose="02000000000000000000" pitchFamily="2" charset="0"/>
                <a:cs typeface="Times New Roman" pitchFamily="18" charset="0"/>
              </a:rPr>
              <a:t>: “I suppose I don’t like the way it makes me cough”</a:t>
            </a:r>
          </a:p>
        </p:txBody>
      </p:sp>
      <p:sp>
        <p:nvSpPr>
          <p:cNvPr id="10" name="Text Box 6">
            <a:extLst>
              <a:ext uri="{FF2B5EF4-FFF2-40B4-BE49-F238E27FC236}">
                <a16:creationId xmlns:a16="http://schemas.microsoft.com/office/drawing/2014/main" id="{028E8D74-7542-9C7A-8D79-774A8D144FFD}"/>
              </a:ext>
            </a:extLst>
          </p:cNvPr>
          <p:cNvSpPr txBox="1">
            <a:spLocks noChangeArrowheads="1"/>
          </p:cNvSpPr>
          <p:nvPr/>
        </p:nvSpPr>
        <p:spPr bwMode="auto">
          <a:xfrm>
            <a:off x="1529519" y="2654390"/>
            <a:ext cx="9132961"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dirty="0">
                <a:solidFill>
                  <a:srgbClr val="FF0000"/>
                </a:solidFill>
                <a:latin typeface="Roboto Condensed" panose="02000000000000000000" pitchFamily="2" charset="0"/>
                <a:ea typeface="Roboto Condensed" panose="02000000000000000000" pitchFamily="2" charset="0"/>
                <a:cs typeface="Times New Roman" pitchFamily="18" charset="0"/>
              </a:rPr>
              <a:t>Doctor</a:t>
            </a:r>
            <a:r>
              <a:rPr lang="en-GB" altLang="zh-CN" sz="2449" b="0" dirty="0">
                <a:latin typeface="Roboto Condensed" panose="02000000000000000000" pitchFamily="2" charset="0"/>
                <a:ea typeface="Roboto Condensed" panose="02000000000000000000" pitchFamily="2" charset="0"/>
                <a:cs typeface="Times New Roman" pitchFamily="18" charset="0"/>
              </a:rPr>
              <a:t>: “Yes.  Smoking does effect lung function, and it will get worse over time if you continue to smoke.”</a:t>
            </a:r>
          </a:p>
        </p:txBody>
      </p:sp>
      <p:sp>
        <p:nvSpPr>
          <p:cNvPr id="11" name="Text Box 7">
            <a:extLst>
              <a:ext uri="{FF2B5EF4-FFF2-40B4-BE49-F238E27FC236}">
                <a16:creationId xmlns:a16="http://schemas.microsoft.com/office/drawing/2014/main" id="{F92640EE-EAD7-ACF8-7C84-F8E3A38BA968}"/>
              </a:ext>
            </a:extLst>
          </p:cNvPr>
          <p:cNvSpPr txBox="1">
            <a:spLocks noChangeArrowheads="1"/>
          </p:cNvSpPr>
          <p:nvPr/>
        </p:nvSpPr>
        <p:spPr bwMode="auto">
          <a:xfrm>
            <a:off x="1529519" y="3716998"/>
            <a:ext cx="9132961"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dirty="0">
                <a:solidFill>
                  <a:srgbClr val="FF0000"/>
                </a:solidFill>
                <a:latin typeface="Roboto Condensed" panose="02000000000000000000" pitchFamily="2" charset="0"/>
                <a:ea typeface="Roboto Condensed" panose="02000000000000000000" pitchFamily="2" charset="0"/>
                <a:cs typeface="Times New Roman" pitchFamily="18" charset="0"/>
              </a:rPr>
              <a:t>Example:</a:t>
            </a:r>
          </a:p>
        </p:txBody>
      </p:sp>
      <p:sp>
        <p:nvSpPr>
          <p:cNvPr id="12" name="Text Box 8">
            <a:extLst>
              <a:ext uri="{FF2B5EF4-FFF2-40B4-BE49-F238E27FC236}">
                <a16:creationId xmlns:a16="http://schemas.microsoft.com/office/drawing/2014/main" id="{708EBF7E-0A23-EFAC-401F-804C2DE07490}"/>
              </a:ext>
            </a:extLst>
          </p:cNvPr>
          <p:cNvSpPr txBox="1">
            <a:spLocks noChangeArrowheads="1"/>
          </p:cNvSpPr>
          <p:nvPr/>
        </p:nvSpPr>
        <p:spPr bwMode="auto">
          <a:xfrm>
            <a:off x="1529519" y="4174870"/>
            <a:ext cx="9132961"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dirty="0">
                <a:solidFill>
                  <a:srgbClr val="FF0000"/>
                </a:solidFill>
                <a:latin typeface="Roboto Condensed" panose="02000000000000000000" pitchFamily="2" charset="0"/>
                <a:ea typeface="Roboto Condensed" panose="02000000000000000000" pitchFamily="2" charset="0"/>
                <a:cs typeface="Times New Roman" pitchFamily="18" charset="0"/>
              </a:rPr>
              <a:t>Doctor</a:t>
            </a:r>
            <a:r>
              <a:rPr lang="en-GB" altLang="zh-CN" sz="2449" b="0" dirty="0">
                <a:latin typeface="Roboto Condensed" panose="02000000000000000000" pitchFamily="2" charset="0"/>
                <a:ea typeface="Roboto Condensed" panose="02000000000000000000" pitchFamily="2" charset="0"/>
                <a:cs typeface="Times New Roman" pitchFamily="18" charset="0"/>
              </a:rPr>
              <a:t>:  “What do you not like about being a smoker?”</a:t>
            </a:r>
          </a:p>
        </p:txBody>
      </p:sp>
      <p:sp>
        <p:nvSpPr>
          <p:cNvPr id="13" name="Text Box 9">
            <a:extLst>
              <a:ext uri="{FF2B5EF4-FFF2-40B4-BE49-F238E27FC236}">
                <a16:creationId xmlns:a16="http://schemas.microsoft.com/office/drawing/2014/main" id="{25A792CE-C733-3121-6D78-6D7BBC6138B7}"/>
              </a:ext>
            </a:extLst>
          </p:cNvPr>
          <p:cNvSpPr txBox="1">
            <a:spLocks noChangeArrowheads="1"/>
          </p:cNvSpPr>
          <p:nvPr/>
        </p:nvSpPr>
        <p:spPr bwMode="auto">
          <a:xfrm>
            <a:off x="1529519" y="4631302"/>
            <a:ext cx="9132961"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dirty="0">
                <a:solidFill>
                  <a:srgbClr val="FF0000"/>
                </a:solidFill>
                <a:latin typeface="Roboto Condensed" panose="02000000000000000000" pitchFamily="2" charset="0"/>
                <a:ea typeface="Roboto Condensed" panose="02000000000000000000" pitchFamily="2" charset="0"/>
                <a:cs typeface="Times New Roman" pitchFamily="18" charset="0"/>
              </a:rPr>
              <a:t>Patient</a:t>
            </a:r>
            <a:r>
              <a:rPr lang="en-GB" altLang="zh-CN" sz="2449" b="0" dirty="0">
                <a:latin typeface="Roboto Condensed" panose="02000000000000000000" pitchFamily="2" charset="0"/>
                <a:ea typeface="Roboto Condensed" panose="02000000000000000000" pitchFamily="2" charset="0"/>
                <a:cs typeface="Times New Roman" pitchFamily="18" charset="0"/>
              </a:rPr>
              <a:t>: “Well, I don’t like how much I spend on tobacco.”</a:t>
            </a:r>
          </a:p>
        </p:txBody>
      </p:sp>
      <p:sp>
        <p:nvSpPr>
          <p:cNvPr id="14" name="Text Box 10">
            <a:extLst>
              <a:ext uri="{FF2B5EF4-FFF2-40B4-BE49-F238E27FC236}">
                <a16:creationId xmlns:a16="http://schemas.microsoft.com/office/drawing/2014/main" id="{E514E331-1A21-2251-B7D7-0220C0C724AD}"/>
              </a:ext>
            </a:extLst>
          </p:cNvPr>
          <p:cNvSpPr txBox="1">
            <a:spLocks noChangeArrowheads="1"/>
          </p:cNvSpPr>
          <p:nvPr/>
        </p:nvSpPr>
        <p:spPr bwMode="auto">
          <a:xfrm>
            <a:off x="1529519" y="5089174"/>
            <a:ext cx="9132961"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dirty="0">
                <a:solidFill>
                  <a:srgbClr val="FF0000"/>
                </a:solidFill>
                <a:latin typeface="Roboto Condensed" panose="02000000000000000000" pitchFamily="2" charset="0"/>
                <a:ea typeface="Roboto Condensed" panose="02000000000000000000" pitchFamily="2" charset="0"/>
                <a:cs typeface="Times New Roman" pitchFamily="18" charset="0"/>
              </a:rPr>
              <a:t>Doctor</a:t>
            </a:r>
            <a:r>
              <a:rPr lang="en-GB" altLang="zh-CN" sz="2449" b="0" dirty="0">
                <a:latin typeface="Roboto Condensed" panose="02000000000000000000" pitchFamily="2" charset="0"/>
                <a:ea typeface="Roboto Condensed" panose="02000000000000000000" pitchFamily="2" charset="0"/>
                <a:cs typeface="Times New Roman" pitchFamily="18" charset="0"/>
              </a:rPr>
              <a:t>: “Yes, it does build up.  Let’s work out how much you spend each month.  Then we can think about what you could buy instead!”</a:t>
            </a:r>
          </a:p>
        </p:txBody>
      </p:sp>
      <p:sp>
        <p:nvSpPr>
          <p:cNvPr id="15" name="Text Box 7">
            <a:extLst>
              <a:ext uri="{FF2B5EF4-FFF2-40B4-BE49-F238E27FC236}">
                <a16:creationId xmlns:a16="http://schemas.microsoft.com/office/drawing/2014/main" id="{417E6577-EC93-0193-5DF4-D86E4EB08F42}"/>
              </a:ext>
            </a:extLst>
          </p:cNvPr>
          <p:cNvSpPr txBox="1">
            <a:spLocks noChangeArrowheads="1"/>
          </p:cNvSpPr>
          <p:nvPr/>
        </p:nvSpPr>
        <p:spPr bwMode="auto">
          <a:xfrm>
            <a:off x="1529519" y="1393424"/>
            <a:ext cx="9132961"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dirty="0">
                <a:solidFill>
                  <a:srgbClr val="FF0000"/>
                </a:solidFill>
                <a:latin typeface="Roboto Condensed" panose="02000000000000000000" pitchFamily="2" charset="0"/>
                <a:ea typeface="Roboto Condensed" panose="02000000000000000000" pitchFamily="2" charset="0"/>
                <a:cs typeface="Times New Roman" pitchFamily="18" charset="0"/>
              </a:rPr>
              <a:t>Example:</a:t>
            </a:r>
          </a:p>
        </p:txBody>
      </p:sp>
    </p:spTree>
    <p:extLst>
      <p:ext uri="{BB962C8B-B14F-4D97-AF65-F5344CB8AC3E}">
        <p14:creationId xmlns:p14="http://schemas.microsoft.com/office/powerpoint/2010/main" val="15485566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dirty="0">
                <a:solidFill>
                  <a:srgbClr val="FFFFFF"/>
                </a:solidFill>
                <a:latin typeface="Roboto Condensed" panose="02000000000000000000" pitchFamily="2" charset="0"/>
                <a:ea typeface="Roboto Condensed" panose="02000000000000000000" pitchFamily="2" charset="0"/>
              </a:rPr>
              <a:t>Assessing Readiness to Quit</a:t>
            </a:r>
            <a:endParaRPr lang="en-US" altLang="zh-CN" sz="3600" b="1" dirty="0">
              <a:solidFill>
                <a:srgbClr val="FFFFFF"/>
              </a:solidFill>
              <a:latin typeface="Roboto Condensed" panose="02000000000000000000" pitchFamily="2" charset="0"/>
              <a:ea typeface="Roboto Condensed" panose="02000000000000000000" pitchFamily="2" charset="0"/>
            </a:endParaRPr>
          </a:p>
        </p:txBody>
      </p:sp>
      <p:sp>
        <p:nvSpPr>
          <p:cNvPr id="16" name="Text Box 2">
            <a:extLst>
              <a:ext uri="{FF2B5EF4-FFF2-40B4-BE49-F238E27FC236}">
                <a16:creationId xmlns:a16="http://schemas.microsoft.com/office/drawing/2014/main" id="{1DCD3220-AA48-A7D7-8E81-F0B3CC152EB2}"/>
              </a:ext>
            </a:extLst>
          </p:cNvPr>
          <p:cNvSpPr txBox="1">
            <a:spLocks noChangeArrowheads="1"/>
          </p:cNvSpPr>
          <p:nvPr/>
        </p:nvSpPr>
        <p:spPr bwMode="auto">
          <a:xfrm>
            <a:off x="2168091" y="2111969"/>
            <a:ext cx="7855815" cy="303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marL="390525" indent="-390525" defTabSz="1042988" eaLnBrk="0" hangingPunct="0">
              <a:defRPr sz="3900" b="1">
                <a:solidFill>
                  <a:srgbClr val="000066"/>
                </a:solidFill>
                <a:latin typeface="Arial" pitchFamily="34" charset="0"/>
                <a:cs typeface="Arial" pitchFamily="34" charset="0"/>
              </a:defRPr>
            </a:lvl1pPr>
            <a:lvl2pPr marL="1111250" indent="-5143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spcBef>
                <a:spcPts val="544"/>
              </a:spcBef>
              <a:buClr>
                <a:srgbClr val="1E7FB8"/>
              </a:buClr>
              <a:buFont typeface="Wingdings" pitchFamily="2" charset="2"/>
              <a:buChar char="l"/>
            </a:pPr>
            <a:r>
              <a:rPr lang="en-GB" altLang="zh-CN" sz="2540" dirty="0">
                <a:solidFill>
                  <a:srgbClr val="002060"/>
                </a:solidFill>
                <a:latin typeface="Roboto Condensed" panose="02000000000000000000" pitchFamily="2" charset="0"/>
                <a:ea typeface="Roboto Condensed" panose="02000000000000000000" pitchFamily="2" charset="0"/>
              </a:rPr>
              <a:t>If a tobacco user believes "quitting is important" and has high level of confidence (self-efficacy) in their ability to quit, he or she is more likely to say:</a:t>
            </a:r>
          </a:p>
          <a:p>
            <a:pPr lvl="1" rtl="0">
              <a:spcBef>
                <a:spcPct val="20000"/>
              </a:spcBef>
              <a:buClr>
                <a:srgbClr val="1E7FB8"/>
              </a:buClr>
              <a:buFont typeface="Arial" pitchFamily="34" charset="0"/>
              <a:buAutoNum type="arabicPeriod"/>
            </a:pPr>
            <a:r>
              <a:rPr lang="en-GB" altLang="zh-CN" sz="2540" b="0" dirty="0">
                <a:solidFill>
                  <a:srgbClr val="FF0000"/>
                </a:solidFill>
                <a:latin typeface="Roboto Condensed" panose="02000000000000000000" pitchFamily="2" charset="0"/>
                <a:ea typeface="Roboto Condensed" panose="02000000000000000000" pitchFamily="2" charset="0"/>
              </a:rPr>
              <a:t>“I want to be a non- tobacco user”</a:t>
            </a:r>
            <a:r>
              <a:rPr lang="en-GB" altLang="zh-CN" sz="2540" b="0" dirty="0">
                <a:latin typeface="Roboto Condensed" panose="02000000000000000000" pitchFamily="2" charset="0"/>
                <a:ea typeface="Roboto Condensed" panose="02000000000000000000" pitchFamily="2" charset="0"/>
              </a:rPr>
              <a:t> </a:t>
            </a:r>
            <a:r>
              <a:rPr lang="en-GB" altLang="zh-CN" sz="2177" b="0" dirty="0">
                <a:latin typeface="Roboto Condensed" panose="02000000000000000000" pitchFamily="2" charset="0"/>
                <a:ea typeface="Roboto Condensed" panose="02000000000000000000" pitchFamily="2" charset="0"/>
              </a:rPr>
              <a:t>(a desire to be non-tobacco user)</a:t>
            </a:r>
            <a:endParaRPr lang="en-GB" altLang="zh-CN" sz="2540" b="0" dirty="0">
              <a:latin typeface="Roboto Condensed" panose="02000000000000000000" pitchFamily="2" charset="0"/>
              <a:ea typeface="Roboto Condensed" panose="02000000000000000000" pitchFamily="2" charset="0"/>
            </a:endParaRPr>
          </a:p>
          <a:p>
            <a:pPr lvl="1" rtl="0">
              <a:spcBef>
                <a:spcPct val="20000"/>
              </a:spcBef>
              <a:buClr>
                <a:srgbClr val="1E7FB8"/>
              </a:buClr>
              <a:buFont typeface="Arial" pitchFamily="34" charset="0"/>
              <a:buAutoNum type="arabicPeriod"/>
            </a:pPr>
            <a:r>
              <a:rPr lang="en-US" altLang="zh-CN" sz="2540" b="0" dirty="0">
                <a:solidFill>
                  <a:srgbClr val="FF0000"/>
                </a:solidFill>
                <a:latin typeface="Roboto Condensed" panose="02000000000000000000" pitchFamily="2" charset="0"/>
                <a:ea typeface="Roboto Condensed" panose="02000000000000000000" pitchFamily="2" charset="0"/>
              </a:rPr>
              <a:t>“I have a chance of quitting successfully”</a:t>
            </a:r>
            <a:r>
              <a:rPr lang="en-US" altLang="zh-CN" sz="2540" b="0" dirty="0">
                <a:latin typeface="Roboto Condensed" panose="02000000000000000000" pitchFamily="2" charset="0"/>
                <a:ea typeface="Roboto Condensed" panose="02000000000000000000" pitchFamily="2" charset="0"/>
              </a:rPr>
              <a:t> </a:t>
            </a:r>
            <a:r>
              <a:rPr lang="en-US" altLang="zh-CN" sz="2177" b="0" dirty="0">
                <a:latin typeface="Roboto Condensed" panose="02000000000000000000" pitchFamily="2" charset="0"/>
                <a:ea typeface="Roboto Condensed" panose="02000000000000000000" pitchFamily="2" charset="0"/>
              </a:rPr>
              <a:t>(high level of confidence in his or her ability to quit)</a:t>
            </a:r>
            <a:endParaRPr lang="en-GB" altLang="zh-CN" sz="2540" b="0" dirty="0">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5114625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dirty="0">
                <a:solidFill>
                  <a:srgbClr val="FFFFFF"/>
                </a:solidFill>
                <a:latin typeface="Roboto Condensed" panose="02000000000000000000" pitchFamily="2" charset="0"/>
                <a:ea typeface="Roboto Condensed" panose="02000000000000000000" pitchFamily="2" charset="0"/>
              </a:rPr>
              <a:t>Assessing Readiness to Quit</a:t>
            </a:r>
            <a:endParaRPr lang="en-US" altLang="zh-CN" sz="3600" b="1" dirty="0">
              <a:solidFill>
                <a:srgbClr val="FFFFFF"/>
              </a:solidFill>
              <a:latin typeface="Roboto Condensed" panose="02000000000000000000" pitchFamily="2" charset="0"/>
              <a:ea typeface="Roboto Condensed" panose="02000000000000000000" pitchFamily="2" charset="0"/>
            </a:endParaRPr>
          </a:p>
        </p:txBody>
      </p:sp>
      <p:sp>
        <p:nvSpPr>
          <p:cNvPr id="6" name="Text Box 2">
            <a:extLst>
              <a:ext uri="{FF2B5EF4-FFF2-40B4-BE49-F238E27FC236}">
                <a16:creationId xmlns:a16="http://schemas.microsoft.com/office/drawing/2014/main" id="{9633B5E6-E1ED-69C6-6A30-337B5E35F1A6}"/>
              </a:ext>
            </a:extLst>
          </p:cNvPr>
          <p:cNvSpPr txBox="1">
            <a:spLocks noChangeArrowheads="1"/>
          </p:cNvSpPr>
          <p:nvPr/>
        </p:nvSpPr>
        <p:spPr bwMode="auto">
          <a:xfrm>
            <a:off x="1934116" y="1789534"/>
            <a:ext cx="8323766" cy="435122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lstStyle>
            <a:defPPr>
              <a:defRPr lang="en-US"/>
            </a:defPPr>
            <a:lvl1pPr marL="390525" lvl="0" indent="-390525" defTabSz="1042988" rtl="0" eaLnBrk="0" hangingPunct="0">
              <a:spcBef>
                <a:spcPts val="600"/>
              </a:spcBef>
              <a:buClr>
                <a:srgbClr val="1E7FB8"/>
              </a:buClr>
              <a:buFont typeface="Wingdings" pitchFamily="2" charset="2"/>
              <a:buChar char="l"/>
              <a:defRPr sz="2800">
                <a:solidFill>
                  <a:srgbClr val="002060"/>
                </a:solidFill>
                <a:latin typeface="+mn-lt"/>
                <a:ea typeface="宋体" pitchFamily="2" charset="-122"/>
                <a:cs typeface="+mn-cs"/>
              </a:defRPr>
            </a:lvl1pPr>
            <a:lvl2pPr marL="1111250" lvl="1" indent="-514350" defTabSz="1042988" rtl="0" eaLnBrk="0" hangingPunct="0">
              <a:spcBef>
                <a:spcPct val="20000"/>
              </a:spcBef>
              <a:buClr>
                <a:srgbClr val="1E7FB8"/>
              </a:buClr>
              <a:buFont typeface="+mj-lt"/>
              <a:buAutoNum type="arabicPeriod"/>
              <a:defRPr sz="2800" b="0">
                <a:solidFill>
                  <a:srgbClr val="FF0000"/>
                </a:solidFill>
                <a:latin typeface="+mn-lt"/>
                <a:ea typeface="宋体" pitchFamily="2" charset="-122"/>
                <a:cs typeface="+mn-cs"/>
              </a:defRPr>
            </a:lvl2pPr>
            <a:lvl3pPr marL="1433513" indent="-307975" defTabSz="1042988" rtl="0" eaLnBrk="0" hangingPunct="0">
              <a:spcBef>
                <a:spcPct val="20000"/>
              </a:spcBef>
              <a:buClr>
                <a:srgbClr val="1E7FB8"/>
              </a:buClr>
              <a:buChar char="•"/>
              <a:defRPr sz="2400">
                <a:latin typeface="Arial Narrow" pitchFamily="34" charset="0"/>
                <a:cs typeface="+mn-cs"/>
              </a:defRPr>
            </a:lvl3pPr>
            <a:lvl4pPr marL="1898650" indent="-258763" defTabSz="1042988" rtl="0" eaLnBrk="0" hangingPunct="0">
              <a:spcBef>
                <a:spcPct val="20000"/>
              </a:spcBef>
              <a:buClr>
                <a:srgbClr val="1E7FB8"/>
              </a:buClr>
              <a:buChar char="–"/>
              <a:defRPr sz="2400">
                <a:latin typeface="Arial Narrow" pitchFamily="34" charset="0"/>
                <a:cs typeface="+mn-cs"/>
              </a:defRPr>
            </a:lvl4pPr>
            <a:lvl5pPr marL="2268538" indent="-165100" algn="r" defTabSz="1042988" eaLnBrk="0" hangingPunct="0">
              <a:spcBef>
                <a:spcPct val="20000"/>
              </a:spcBef>
              <a:buChar char="»"/>
              <a:defRPr sz="2300">
                <a:latin typeface="+mn-lt"/>
                <a:cs typeface="+mn-cs"/>
              </a:defRPr>
            </a:lvl5pPr>
            <a:lvl6pPr marL="2725738" indent="-165100" algn="r" defTabSz="1042988" rtl="1" fontAlgn="base">
              <a:spcBef>
                <a:spcPct val="20000"/>
              </a:spcBef>
              <a:spcAft>
                <a:spcPct val="0"/>
              </a:spcAft>
              <a:buChar char="»"/>
              <a:defRPr sz="2300">
                <a:latin typeface="+mn-lt"/>
                <a:cs typeface="+mn-cs"/>
              </a:defRPr>
            </a:lvl6pPr>
            <a:lvl7pPr marL="3182938" indent="-165100" algn="r" defTabSz="1042988" rtl="1" fontAlgn="base">
              <a:spcBef>
                <a:spcPct val="20000"/>
              </a:spcBef>
              <a:spcAft>
                <a:spcPct val="0"/>
              </a:spcAft>
              <a:buChar char="»"/>
              <a:defRPr sz="2300">
                <a:latin typeface="+mn-lt"/>
                <a:cs typeface="+mn-cs"/>
              </a:defRPr>
            </a:lvl7pPr>
            <a:lvl8pPr marL="3640138" indent="-165100" algn="r" defTabSz="1042988" rtl="1" fontAlgn="base">
              <a:spcBef>
                <a:spcPct val="20000"/>
              </a:spcBef>
              <a:spcAft>
                <a:spcPct val="0"/>
              </a:spcAft>
              <a:buChar char="»"/>
              <a:defRPr sz="2300">
                <a:latin typeface="+mn-lt"/>
                <a:cs typeface="+mn-cs"/>
              </a:defRPr>
            </a:lvl8pPr>
            <a:lvl9pPr marL="4097338" indent="-165100" algn="r" defTabSz="1042988" rtl="1" fontAlgn="base">
              <a:spcBef>
                <a:spcPct val="20000"/>
              </a:spcBef>
              <a:spcAft>
                <a:spcPct val="0"/>
              </a:spcAft>
              <a:buChar char="»"/>
              <a:defRPr sz="2300">
                <a:latin typeface="+mn-lt"/>
                <a:cs typeface="+mn-cs"/>
              </a:defRPr>
            </a:lvl9pPr>
          </a:lstStyle>
          <a:p>
            <a:pPr>
              <a:defRPr/>
            </a:pPr>
            <a:r>
              <a:rPr lang="en-GB" altLang="zh-CN" sz="2540" b="1" u="sng" dirty="0">
                <a:solidFill>
                  <a:srgbClr val="FF0000"/>
                </a:solidFill>
                <a:latin typeface="Roboto Condensed" panose="02000000000000000000" pitchFamily="2" charset="0"/>
                <a:ea typeface="Roboto Condensed" panose="02000000000000000000" pitchFamily="2" charset="0"/>
              </a:rPr>
              <a:t>Method 1</a:t>
            </a:r>
            <a:r>
              <a:rPr lang="en-GB" altLang="zh-CN" sz="2540" dirty="0">
                <a:latin typeface="Roboto Condensed" panose="02000000000000000000" pitchFamily="2" charset="0"/>
                <a:ea typeface="Roboto Condensed" panose="02000000000000000000" pitchFamily="2" charset="0"/>
              </a:rPr>
              <a:t>: asking two questions related to importance and self-efficacy:</a:t>
            </a:r>
          </a:p>
          <a:p>
            <a:pPr lvl="1">
              <a:defRPr/>
            </a:pPr>
            <a:r>
              <a:rPr lang="en-GB" altLang="zh-CN" sz="2177" dirty="0">
                <a:latin typeface="Roboto Condensed" panose="02000000000000000000" pitchFamily="2" charset="0"/>
                <a:ea typeface="Roboto Condensed" panose="02000000000000000000" pitchFamily="2" charset="0"/>
              </a:rPr>
              <a:t>“Would you like to be a non-tobacco user?”</a:t>
            </a:r>
          </a:p>
          <a:p>
            <a:pPr lvl="1">
              <a:defRPr/>
            </a:pPr>
            <a:r>
              <a:rPr lang="en-US" altLang="zh-CN" sz="2177" dirty="0">
                <a:latin typeface="Roboto Condensed" panose="02000000000000000000" pitchFamily="2" charset="0"/>
                <a:ea typeface="Roboto Condensed" panose="02000000000000000000" pitchFamily="2" charset="0"/>
              </a:rPr>
              <a:t>“Do you think you have a chance of quitting successfully?”</a:t>
            </a:r>
          </a:p>
          <a:p>
            <a:pPr marL="541388" lvl="1" indent="0">
              <a:spcBef>
                <a:spcPts val="544"/>
              </a:spcBef>
              <a:buNone/>
              <a:defRPr/>
            </a:pPr>
            <a:endParaRPr lang="en-GB" altLang="zh-CN" sz="2177" dirty="0">
              <a:solidFill>
                <a:schemeClr val="tx1"/>
              </a:solidFill>
              <a:latin typeface="Roboto Condensed" panose="02000000000000000000" pitchFamily="2" charset="0"/>
              <a:ea typeface="Roboto Condensed" panose="02000000000000000000" pitchFamily="2" charset="0"/>
            </a:endParaRPr>
          </a:p>
          <a:p>
            <a:pPr marL="541388" lvl="1" indent="0">
              <a:spcBef>
                <a:spcPts val="544"/>
              </a:spcBef>
              <a:buNone/>
              <a:defRPr/>
            </a:pPr>
            <a:r>
              <a:rPr lang="en-GB" altLang="zh-CN" sz="2177" dirty="0">
                <a:solidFill>
                  <a:srgbClr val="000000"/>
                </a:solidFill>
                <a:latin typeface="Roboto Condensed" panose="02000000000000000000" pitchFamily="2" charset="0"/>
                <a:ea typeface="Roboto Condensed" panose="02000000000000000000" pitchFamily="2" charset="0"/>
              </a:rPr>
              <a:t>In relation to the first question – someone needs to be quite sure that they want to be a non-tobacco user. Only a ‘Yes’ will do!</a:t>
            </a:r>
          </a:p>
          <a:p>
            <a:pPr marL="541388" lvl="1" indent="0">
              <a:spcBef>
                <a:spcPts val="544"/>
              </a:spcBef>
              <a:buNone/>
              <a:defRPr/>
            </a:pPr>
            <a:r>
              <a:rPr lang="en-GB" altLang="zh-CN" sz="2177" dirty="0">
                <a:solidFill>
                  <a:srgbClr val="000000"/>
                </a:solidFill>
                <a:latin typeface="Roboto Condensed" panose="02000000000000000000" pitchFamily="2" charset="0"/>
                <a:ea typeface="Roboto Condensed" panose="02000000000000000000" pitchFamily="2" charset="0"/>
              </a:rPr>
              <a:t>In relation to the second question– there is room for some doubt.  It is OK to be unsure – but a definite ‘No’ indicates a problem.</a:t>
            </a:r>
          </a:p>
          <a:p>
            <a:pPr>
              <a:defRPr/>
            </a:pPr>
            <a:endParaRPr lang="en-GB" altLang="zh-CN" sz="2540" dirty="0">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7830464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dirty="0">
                <a:solidFill>
                  <a:srgbClr val="FFFFFF"/>
                </a:solidFill>
                <a:latin typeface="Roboto Condensed" panose="02000000000000000000" pitchFamily="2" charset="0"/>
                <a:ea typeface="Roboto Condensed" panose="02000000000000000000" pitchFamily="2" charset="0"/>
              </a:rPr>
              <a:t>Assessing Readiness to Quit</a:t>
            </a:r>
            <a:endParaRPr lang="en-US" altLang="zh-CN" sz="3600" b="1" dirty="0">
              <a:solidFill>
                <a:srgbClr val="FFFFFF"/>
              </a:solidFill>
              <a:latin typeface="Roboto Condensed" panose="02000000000000000000" pitchFamily="2" charset="0"/>
              <a:ea typeface="Roboto Condensed" panose="02000000000000000000" pitchFamily="2" charset="0"/>
            </a:endParaRPr>
          </a:p>
        </p:txBody>
      </p:sp>
      <p:sp>
        <p:nvSpPr>
          <p:cNvPr id="11" name="Text Box 19">
            <a:extLst>
              <a:ext uri="{FF2B5EF4-FFF2-40B4-BE49-F238E27FC236}">
                <a16:creationId xmlns:a16="http://schemas.microsoft.com/office/drawing/2014/main" id="{4BF750CA-0ABD-11CC-A785-F3942ED8D00C}"/>
              </a:ext>
            </a:extLst>
          </p:cNvPr>
          <p:cNvSpPr txBox="1">
            <a:spLocks noChangeArrowheads="1"/>
          </p:cNvSpPr>
          <p:nvPr/>
        </p:nvSpPr>
        <p:spPr bwMode="auto">
          <a:xfrm>
            <a:off x="1074428" y="1528890"/>
            <a:ext cx="10043145"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rtl="0">
              <a:spcBef>
                <a:spcPct val="50000"/>
              </a:spcBef>
            </a:pPr>
            <a:r>
              <a:rPr lang="en-GB" altLang="zh-CN" sz="2449" dirty="0">
                <a:solidFill>
                  <a:srgbClr val="000000"/>
                </a:solidFill>
                <a:latin typeface="Roboto Condensed" panose="02000000000000000000" pitchFamily="2" charset="0"/>
                <a:ea typeface="Roboto Condensed" panose="02000000000000000000" pitchFamily="2" charset="0"/>
                <a:cs typeface="Times New Roman" pitchFamily="18" charset="0"/>
              </a:rPr>
              <a:t>Any answer in the </a:t>
            </a:r>
            <a:r>
              <a:rPr lang="en-GB" altLang="zh-CN" sz="2449" dirty="0">
                <a:solidFill>
                  <a:srgbClr val="F26149"/>
                </a:solidFill>
                <a:latin typeface="Roboto Condensed" panose="02000000000000000000" pitchFamily="2" charset="0"/>
                <a:ea typeface="Roboto Condensed" panose="02000000000000000000" pitchFamily="2" charset="0"/>
                <a:cs typeface="Times New Roman" pitchFamily="18" charset="0"/>
              </a:rPr>
              <a:t>RED</a:t>
            </a:r>
            <a:r>
              <a:rPr lang="en-GB" altLang="zh-CN" sz="2449" dirty="0">
                <a:solidFill>
                  <a:srgbClr val="000000"/>
                </a:solidFill>
                <a:latin typeface="Roboto Condensed" panose="02000000000000000000" pitchFamily="2" charset="0"/>
                <a:ea typeface="Roboto Condensed" panose="02000000000000000000" pitchFamily="2" charset="0"/>
                <a:cs typeface="Times New Roman" pitchFamily="18" charset="0"/>
              </a:rPr>
              <a:t> area indicates that the smoker is NOT ready to quit.</a:t>
            </a:r>
          </a:p>
        </p:txBody>
      </p:sp>
      <p:sp>
        <p:nvSpPr>
          <p:cNvPr id="12" name="Text Box 20">
            <a:extLst>
              <a:ext uri="{FF2B5EF4-FFF2-40B4-BE49-F238E27FC236}">
                <a16:creationId xmlns:a16="http://schemas.microsoft.com/office/drawing/2014/main" id="{BE5FE480-DE1B-073D-3D28-101F728D753E}"/>
              </a:ext>
            </a:extLst>
          </p:cNvPr>
          <p:cNvSpPr txBox="1">
            <a:spLocks noChangeArrowheads="1"/>
          </p:cNvSpPr>
          <p:nvPr/>
        </p:nvSpPr>
        <p:spPr bwMode="auto">
          <a:xfrm>
            <a:off x="2010666" y="5058608"/>
            <a:ext cx="8170668"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rtl="0">
              <a:spcBef>
                <a:spcPct val="50000"/>
              </a:spcBef>
            </a:pPr>
            <a:r>
              <a:rPr lang="en-GB" altLang="zh-CN" sz="2449" dirty="0">
                <a:solidFill>
                  <a:srgbClr val="000000"/>
                </a:solidFill>
                <a:latin typeface="Roboto Condensed" panose="02000000000000000000" pitchFamily="2" charset="0"/>
                <a:ea typeface="Roboto Condensed" panose="02000000000000000000" pitchFamily="2" charset="0"/>
                <a:cs typeface="Times New Roman" pitchFamily="18" charset="0"/>
              </a:rPr>
              <a:t>In these cases we should deliver the 5R’s intervention.</a:t>
            </a:r>
          </a:p>
        </p:txBody>
      </p:sp>
      <p:pic>
        <p:nvPicPr>
          <p:cNvPr id="3" name="Picture 2" descr="Table&#10;&#10;Description automatically generated with medium confidence">
            <a:extLst>
              <a:ext uri="{FF2B5EF4-FFF2-40B4-BE49-F238E27FC236}">
                <a16:creationId xmlns:a16="http://schemas.microsoft.com/office/drawing/2014/main" id="{B03EF50C-B846-937F-782C-262D07B85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60934"/>
            <a:ext cx="12192000" cy="2336132"/>
          </a:xfrm>
          <a:prstGeom prst="rect">
            <a:avLst/>
          </a:prstGeom>
        </p:spPr>
      </p:pic>
    </p:spTree>
    <p:extLst>
      <p:ext uri="{BB962C8B-B14F-4D97-AF65-F5344CB8AC3E}">
        <p14:creationId xmlns:p14="http://schemas.microsoft.com/office/powerpoint/2010/main" val="1570491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l="17156" t="14292" r="68438" b="10384"/>
          <a:stretch/>
        </p:blipFill>
        <p:spPr>
          <a:xfrm>
            <a:off x="198782" y="246489"/>
            <a:ext cx="4238046" cy="6233027"/>
          </a:xfrm>
          <a:prstGeom prst="rect">
            <a:avLst/>
          </a:prstGeom>
        </p:spPr>
      </p:pic>
      <p:pic>
        <p:nvPicPr>
          <p:cNvPr id="3" name="図 2"/>
          <p:cNvPicPr>
            <a:picLocks noChangeAspect="1"/>
          </p:cNvPicPr>
          <p:nvPr/>
        </p:nvPicPr>
        <p:blipFill rotWithShape="1">
          <a:blip r:embed="rId3"/>
          <a:srcRect l="3025" t="7211" r="9052" b="4543"/>
          <a:stretch/>
        </p:blipFill>
        <p:spPr>
          <a:xfrm>
            <a:off x="4635610" y="1168044"/>
            <a:ext cx="3618168" cy="5033973"/>
          </a:xfrm>
          <a:prstGeom prst="rect">
            <a:avLst/>
          </a:prstGeom>
        </p:spPr>
      </p:pic>
      <p:pic>
        <p:nvPicPr>
          <p:cNvPr id="4" name="図 3"/>
          <p:cNvPicPr>
            <a:picLocks noChangeAspect="1"/>
          </p:cNvPicPr>
          <p:nvPr/>
        </p:nvPicPr>
        <p:blipFill rotWithShape="1">
          <a:blip r:embed="rId4"/>
          <a:srcRect l="3891" t="7340" r="8666" b="6818"/>
          <a:stretch/>
        </p:blipFill>
        <p:spPr>
          <a:xfrm>
            <a:off x="8396575" y="1283304"/>
            <a:ext cx="3546283" cy="4918713"/>
          </a:xfrm>
          <a:prstGeom prst="rect">
            <a:avLst/>
          </a:prstGeom>
        </p:spPr>
      </p:pic>
      <p:sp>
        <p:nvSpPr>
          <p:cNvPr id="5" name="テキスト ボックス 4"/>
          <p:cNvSpPr txBox="1"/>
          <p:nvPr/>
        </p:nvSpPr>
        <p:spPr>
          <a:xfrm>
            <a:off x="5557962" y="6356405"/>
            <a:ext cx="6384896" cy="246221"/>
          </a:xfrm>
          <a:prstGeom prst="rect">
            <a:avLst/>
          </a:prstGeom>
          <a:noFill/>
        </p:spPr>
        <p:txBody>
          <a:bodyPr wrap="square" rtlCol="0">
            <a:spAutoFit/>
          </a:bodyPr>
          <a:lstStyle/>
          <a:p>
            <a:r>
              <a:rPr lang="en-US" altLang="ja-JP" sz="1000" dirty="0">
                <a:latin typeface="Arial" panose="020B0604020202020204" pitchFamily="34" charset="0"/>
                <a:cs typeface="Arial" panose="020B0604020202020204" pitchFamily="34" charset="0"/>
              </a:rPr>
              <a:t>https://www.fdiworlddental.org/sites/default/files/2021-10/EN%20-%20FDPS_Tobacco%20PS.pdf</a:t>
            </a:r>
            <a:endParaRPr kumimoji="1" lang="ja-JP" alt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06578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dirty="0">
                <a:solidFill>
                  <a:srgbClr val="FFFFFF"/>
                </a:solidFill>
                <a:latin typeface="Roboto Condensed" panose="02000000000000000000" pitchFamily="2" charset="0"/>
                <a:ea typeface="Roboto Condensed" panose="02000000000000000000" pitchFamily="2" charset="0"/>
              </a:rPr>
              <a:t>Assessing Readiness to Quit</a:t>
            </a:r>
            <a:endParaRPr lang="en-US" altLang="zh-CN" sz="3600" b="1" dirty="0">
              <a:solidFill>
                <a:srgbClr val="FFFFFF"/>
              </a:solidFill>
              <a:latin typeface="Roboto Condensed" panose="02000000000000000000" pitchFamily="2" charset="0"/>
              <a:ea typeface="Roboto Condensed" panose="02000000000000000000" pitchFamily="2" charset="0"/>
            </a:endParaRPr>
          </a:p>
        </p:txBody>
      </p:sp>
      <p:sp>
        <p:nvSpPr>
          <p:cNvPr id="7" name="Text Box 2">
            <a:extLst>
              <a:ext uri="{FF2B5EF4-FFF2-40B4-BE49-F238E27FC236}">
                <a16:creationId xmlns:a16="http://schemas.microsoft.com/office/drawing/2014/main" id="{8045BAC4-B3BF-FF98-977B-3872A23A6A5A}"/>
              </a:ext>
            </a:extLst>
          </p:cNvPr>
          <p:cNvSpPr txBox="1">
            <a:spLocks noChangeArrowheads="1"/>
          </p:cNvSpPr>
          <p:nvPr/>
        </p:nvSpPr>
        <p:spPr bwMode="auto">
          <a:xfrm>
            <a:off x="1934116" y="2556423"/>
            <a:ext cx="8323766" cy="303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lstStyle>
            <a:lvl1pPr marL="390525" indent="-390525" defTabSz="1042988" eaLnBrk="0" hangingPunct="0">
              <a:defRPr sz="3900" b="1">
                <a:solidFill>
                  <a:srgbClr val="000066"/>
                </a:solidFill>
                <a:latin typeface="Arial" pitchFamily="34" charset="0"/>
                <a:cs typeface="Arial" pitchFamily="34" charset="0"/>
              </a:defRPr>
            </a:lvl1pPr>
            <a:lvl2pPr marL="59690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spcBef>
                <a:spcPts val="544"/>
              </a:spcBef>
              <a:buClr>
                <a:srgbClr val="1E7FB8"/>
              </a:buClr>
              <a:buFont typeface="Wingdings" pitchFamily="2" charset="2"/>
              <a:buChar char="l"/>
            </a:pPr>
            <a:r>
              <a:rPr lang="en-GB" altLang="zh-CN" sz="2540" u="sng" dirty="0">
                <a:solidFill>
                  <a:srgbClr val="FF0000"/>
                </a:solidFill>
                <a:latin typeface="Roboto Condensed" panose="02000000000000000000" pitchFamily="2" charset="0"/>
                <a:ea typeface="Roboto Condensed" panose="02000000000000000000" pitchFamily="2" charset="0"/>
              </a:rPr>
              <a:t>Method 2</a:t>
            </a:r>
            <a:r>
              <a:rPr lang="en-GB" altLang="zh-CN" sz="2540" dirty="0">
                <a:solidFill>
                  <a:srgbClr val="000000"/>
                </a:solidFill>
                <a:latin typeface="Roboto Condensed" panose="02000000000000000000" pitchFamily="2" charset="0"/>
                <a:ea typeface="Roboto Condensed" panose="02000000000000000000" pitchFamily="2" charset="0"/>
              </a:rPr>
              <a:t>: asking just one question:</a:t>
            </a:r>
          </a:p>
          <a:p>
            <a:pPr lvl="1" rtl="0">
              <a:spcBef>
                <a:spcPct val="20000"/>
              </a:spcBef>
              <a:buClr>
                <a:srgbClr val="1E7FB8"/>
              </a:buClr>
              <a:buFont typeface="+mj-lt"/>
              <a:buNone/>
            </a:pPr>
            <a:r>
              <a:rPr lang="en-GB" altLang="zh-CN" sz="2177" b="0" dirty="0">
                <a:solidFill>
                  <a:srgbClr val="FF0000"/>
                </a:solidFill>
                <a:latin typeface="Roboto Condensed" panose="02000000000000000000" pitchFamily="2" charset="0"/>
                <a:ea typeface="Roboto Condensed" panose="02000000000000000000" pitchFamily="2" charset="0"/>
              </a:rPr>
              <a:t>“Would you like to quit tobacco within the next 30 days?”</a:t>
            </a:r>
          </a:p>
          <a:p>
            <a:pPr lvl="1">
              <a:spcBef>
                <a:spcPts val="544"/>
              </a:spcBef>
              <a:buClr>
                <a:srgbClr val="1E7FB8"/>
              </a:buClr>
            </a:pPr>
            <a:endParaRPr lang="en-GB" altLang="zh-CN" sz="2177" b="0" dirty="0">
              <a:solidFill>
                <a:schemeClr val="tx1"/>
              </a:solidFill>
              <a:latin typeface="Roboto Condensed" panose="02000000000000000000" pitchFamily="2" charset="0"/>
              <a:ea typeface="Roboto Condensed" panose="02000000000000000000" pitchFamily="2" charset="0"/>
            </a:endParaRPr>
          </a:p>
          <a:p>
            <a:pPr lvl="1">
              <a:spcBef>
                <a:spcPts val="544"/>
              </a:spcBef>
              <a:buClr>
                <a:srgbClr val="1E7FB8"/>
              </a:buClr>
            </a:pPr>
            <a:r>
              <a:rPr lang="en-US" sz="2540" b="0" dirty="0">
                <a:solidFill>
                  <a:srgbClr val="000000"/>
                </a:solidFill>
                <a:latin typeface="Roboto Condensed" panose="02000000000000000000" pitchFamily="2" charset="0"/>
                <a:ea typeface="Roboto Condensed" panose="02000000000000000000" pitchFamily="2" charset="0"/>
              </a:rPr>
              <a:t>If the answer is "No" indciates that the tobacco user is NOT ready to quit and we should deliver the 5R's intervention. </a:t>
            </a:r>
          </a:p>
          <a:p>
            <a:pPr lvl="1">
              <a:spcBef>
                <a:spcPts val="544"/>
              </a:spcBef>
              <a:buClr>
                <a:srgbClr val="1E7FB8"/>
              </a:buClr>
            </a:pPr>
            <a:endParaRPr lang="en-GB" altLang="zh-CN" sz="2540" b="0" dirty="0">
              <a:solidFill>
                <a:srgbClr val="FF000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5134670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dirty="0">
                <a:solidFill>
                  <a:srgbClr val="FFFFFF"/>
                </a:solidFill>
                <a:latin typeface="Roboto Condensed" panose="02000000000000000000" pitchFamily="2" charset="0"/>
                <a:ea typeface="Roboto Condensed" panose="02000000000000000000" pitchFamily="2" charset="0"/>
              </a:rPr>
              <a:t>Assist</a:t>
            </a:r>
            <a:endParaRPr lang="en-US" altLang="zh-CN" sz="3600" b="1" dirty="0">
              <a:solidFill>
                <a:srgbClr val="FFFFFF"/>
              </a:solidFill>
              <a:latin typeface="Roboto Condensed" panose="02000000000000000000" pitchFamily="2" charset="0"/>
              <a:ea typeface="Roboto Condensed" panose="02000000000000000000" pitchFamily="2" charset="0"/>
            </a:endParaRPr>
          </a:p>
        </p:txBody>
      </p:sp>
      <p:sp>
        <p:nvSpPr>
          <p:cNvPr id="6" name="Rectangle 3">
            <a:extLst>
              <a:ext uri="{FF2B5EF4-FFF2-40B4-BE49-F238E27FC236}">
                <a16:creationId xmlns:a16="http://schemas.microsoft.com/office/drawing/2014/main" id="{BF508589-628F-F7D9-F2ED-75590DC9BC8C}"/>
              </a:ext>
            </a:extLst>
          </p:cNvPr>
          <p:cNvSpPr txBox="1">
            <a:spLocks noChangeArrowheads="1"/>
          </p:cNvSpPr>
          <p:nvPr/>
        </p:nvSpPr>
        <p:spPr>
          <a:xfrm>
            <a:off x="1370745" y="1122362"/>
            <a:ext cx="9450508" cy="461327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Arial"/>
              <a:buNone/>
              <a:defRPr sz="3200" b="0" i="0" u="none" strike="noStrike" cap="none">
                <a:solidFill>
                  <a:srgbClr val="F3F3F3"/>
                </a:solidFill>
                <a:latin typeface="Arial"/>
                <a:ea typeface="Arial"/>
                <a:cs typeface="Arial"/>
                <a:sym typeface="Arial"/>
              </a:defRPr>
            </a:lvl1pPr>
            <a:lvl2pPr marR="0" lvl="1"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2pPr>
            <a:lvl3pPr marR="0" lvl="2"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3pPr>
            <a:lvl4pPr marR="0" lvl="3"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4pPr>
            <a:lvl5pPr marR="0" lvl="4"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5pPr>
            <a:lvl6pPr marR="0" lvl="5"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6pPr>
            <a:lvl7pPr marR="0" lvl="6"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7pPr>
            <a:lvl8pPr marR="0" lvl="7"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8pPr>
            <a:lvl9pPr marR="0" lvl="8"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9pPr>
          </a:lstStyle>
          <a:p>
            <a:pPr>
              <a:lnSpc>
                <a:spcPct val="90000"/>
              </a:lnSpc>
              <a:buClr>
                <a:schemeClr val="tx1"/>
              </a:buClr>
              <a:buFont typeface="Wingdings" pitchFamily="2" charset="2"/>
              <a:buNone/>
            </a:pPr>
            <a:r>
              <a:rPr kumimoji="0" lang="en-US" altLang="zh-CN" sz="2449" b="1" kern="0" dirty="0">
                <a:solidFill>
                  <a:srgbClr val="354E80"/>
                </a:solidFill>
                <a:latin typeface="Roboto Condensed" panose="02000000000000000000" pitchFamily="2" charset="0"/>
                <a:ea typeface="Roboto Condensed" panose="02000000000000000000" pitchFamily="2" charset="0"/>
              </a:rPr>
              <a:t>   For the patient willing to quit, the following actions </a:t>
            </a:r>
            <a:br>
              <a:rPr kumimoji="0" lang="en-US" altLang="zh-CN" sz="2449" b="1" kern="0" dirty="0">
                <a:solidFill>
                  <a:srgbClr val="354E80"/>
                </a:solidFill>
                <a:latin typeface="Roboto Condensed" panose="02000000000000000000" pitchFamily="2" charset="0"/>
                <a:ea typeface="Roboto Condensed" panose="02000000000000000000" pitchFamily="2" charset="0"/>
              </a:rPr>
            </a:br>
            <a:r>
              <a:rPr kumimoji="0" lang="en-US" altLang="zh-CN" sz="2449" b="1" kern="0" dirty="0">
                <a:solidFill>
                  <a:srgbClr val="354E80"/>
                </a:solidFill>
                <a:latin typeface="Roboto Condensed" panose="02000000000000000000" pitchFamily="2" charset="0"/>
                <a:ea typeface="Roboto Condensed" panose="02000000000000000000" pitchFamily="2" charset="0"/>
              </a:rPr>
              <a:t>can be taken to aid the patient in quitting</a:t>
            </a:r>
          </a:p>
          <a:p>
            <a:pPr>
              <a:spcBef>
                <a:spcPts val="1633"/>
              </a:spcBef>
              <a:buClr>
                <a:srgbClr val="4189DD"/>
              </a:buClr>
            </a:pPr>
            <a:r>
              <a:rPr kumimoji="0" lang="en-US" altLang="zh-CN" sz="2449" kern="0" dirty="0">
                <a:solidFill>
                  <a:srgbClr val="000000"/>
                </a:solidFill>
                <a:latin typeface="Roboto Condensed" panose="02000000000000000000" pitchFamily="2" charset="0"/>
                <a:ea typeface="Roboto Condensed" panose="02000000000000000000" pitchFamily="2" charset="0"/>
              </a:rPr>
              <a:t>Help develop a quit plan</a:t>
            </a:r>
          </a:p>
          <a:p>
            <a:pPr>
              <a:spcBef>
                <a:spcPts val="1633"/>
              </a:spcBef>
              <a:buClr>
                <a:srgbClr val="4189DD"/>
              </a:buClr>
            </a:pPr>
            <a:r>
              <a:rPr kumimoji="0" lang="en-US" altLang="zh-CN" sz="2449" kern="0" dirty="0">
                <a:solidFill>
                  <a:srgbClr val="000000"/>
                </a:solidFill>
                <a:latin typeface="Roboto Condensed" panose="02000000000000000000" pitchFamily="2" charset="0"/>
                <a:ea typeface="Roboto Condensed" panose="02000000000000000000" pitchFamily="2" charset="0"/>
              </a:rPr>
              <a:t>Provide practical counseling</a:t>
            </a:r>
          </a:p>
          <a:p>
            <a:pPr>
              <a:spcBef>
                <a:spcPts val="1633"/>
              </a:spcBef>
              <a:buClr>
                <a:srgbClr val="4189DD"/>
              </a:buClr>
            </a:pPr>
            <a:r>
              <a:rPr kumimoji="0" lang="en-US" altLang="zh-CN" sz="2449" kern="0" dirty="0">
                <a:solidFill>
                  <a:srgbClr val="000000"/>
                </a:solidFill>
                <a:latin typeface="Roboto Condensed" panose="02000000000000000000" pitchFamily="2" charset="0"/>
                <a:ea typeface="Roboto Condensed" panose="02000000000000000000" pitchFamily="2" charset="0"/>
              </a:rPr>
              <a:t>Provide intra-treatment social support</a:t>
            </a:r>
          </a:p>
          <a:p>
            <a:pPr>
              <a:spcBef>
                <a:spcPts val="1633"/>
              </a:spcBef>
              <a:buClr>
                <a:srgbClr val="4189DD"/>
              </a:buClr>
            </a:pPr>
            <a:r>
              <a:rPr kumimoji="0" lang="en-US" altLang="zh-CN" sz="2449" kern="0" dirty="0">
                <a:solidFill>
                  <a:srgbClr val="000000"/>
                </a:solidFill>
                <a:latin typeface="Roboto Condensed" panose="02000000000000000000" pitchFamily="2" charset="0"/>
                <a:ea typeface="Roboto Condensed" panose="02000000000000000000" pitchFamily="2" charset="0"/>
              </a:rPr>
              <a:t>Help patient obtain extra-treatment social support</a:t>
            </a:r>
          </a:p>
          <a:p>
            <a:pPr>
              <a:spcBef>
                <a:spcPts val="1633"/>
              </a:spcBef>
              <a:buClr>
                <a:srgbClr val="4189DD"/>
              </a:buClr>
            </a:pPr>
            <a:r>
              <a:rPr kumimoji="0" lang="en-US" altLang="zh-CN" sz="2449" kern="0" dirty="0">
                <a:solidFill>
                  <a:srgbClr val="000000"/>
                </a:solidFill>
                <a:latin typeface="Roboto Condensed" panose="02000000000000000000" pitchFamily="2" charset="0"/>
                <a:ea typeface="Roboto Condensed" panose="02000000000000000000" pitchFamily="2" charset="0"/>
              </a:rPr>
              <a:t>Recommend pharmacotherapy if appropriate </a:t>
            </a:r>
          </a:p>
          <a:p>
            <a:pPr>
              <a:spcBef>
                <a:spcPts val="1633"/>
              </a:spcBef>
              <a:buClr>
                <a:srgbClr val="4189DD"/>
              </a:buClr>
            </a:pPr>
            <a:r>
              <a:rPr kumimoji="0" lang="en-US" altLang="zh-CN" sz="2449" kern="0" dirty="0">
                <a:solidFill>
                  <a:srgbClr val="000000"/>
                </a:solidFill>
                <a:latin typeface="Roboto Condensed" panose="02000000000000000000" pitchFamily="2" charset="0"/>
                <a:ea typeface="Roboto Condensed" panose="02000000000000000000" pitchFamily="2" charset="0"/>
              </a:rPr>
              <a:t>Provide supplementary materials</a:t>
            </a:r>
          </a:p>
        </p:txBody>
      </p:sp>
      <p:sp>
        <p:nvSpPr>
          <p:cNvPr id="8" name="Text Box 5">
            <a:extLst>
              <a:ext uri="{FF2B5EF4-FFF2-40B4-BE49-F238E27FC236}">
                <a16:creationId xmlns:a16="http://schemas.microsoft.com/office/drawing/2014/main" id="{50D8228F-D204-1257-B8AD-9DD2846B253A}"/>
              </a:ext>
            </a:extLst>
          </p:cNvPr>
          <p:cNvSpPr txBox="1">
            <a:spLocks noChangeArrowheads="1"/>
          </p:cNvSpPr>
          <p:nvPr/>
        </p:nvSpPr>
        <p:spPr bwMode="auto">
          <a:xfrm>
            <a:off x="3393404" y="6458761"/>
            <a:ext cx="5405193" cy="230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rtl="0">
              <a:lnSpc>
                <a:spcPct val="90000"/>
              </a:lnSpc>
              <a:spcBef>
                <a:spcPct val="80000"/>
              </a:spcBef>
              <a:buClr>
                <a:srgbClr val="1E7FB8"/>
              </a:buClr>
              <a:buFont typeface="Wingdings" pitchFamily="2" charset="2"/>
              <a:buNone/>
            </a:pPr>
            <a:r>
              <a:rPr lang="en-US" altLang="zh-CN" sz="1088" dirty="0">
                <a:solidFill>
                  <a:srgbClr val="FFFFFF"/>
                </a:solidFill>
                <a:ea typeface="宋体" pitchFamily="2" charset="-122"/>
              </a:rPr>
              <a:t>Source:  Fiore MC et al. Treating tobacco use and dependence, 2008</a:t>
            </a:r>
          </a:p>
        </p:txBody>
      </p:sp>
    </p:spTree>
    <p:extLst>
      <p:ext uri="{BB962C8B-B14F-4D97-AF65-F5344CB8AC3E}">
        <p14:creationId xmlns:p14="http://schemas.microsoft.com/office/powerpoint/2010/main" val="16021470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US" altLang="zh-CN" sz="3600" b="1" dirty="0">
                <a:latin typeface="Roboto Condensed" panose="02000000000000000000" pitchFamily="2" charset="0"/>
                <a:ea typeface="Roboto Condensed" panose="02000000000000000000" pitchFamily="2" charset="0"/>
              </a:rPr>
              <a:t>Developing a quit plan-STAR</a:t>
            </a:r>
            <a:endParaRPr lang="en-US" altLang="zh-CN" sz="3600" b="1" dirty="0">
              <a:solidFill>
                <a:srgbClr val="FFFFFF"/>
              </a:solidFill>
              <a:latin typeface="Roboto Condensed" panose="02000000000000000000" pitchFamily="2" charset="0"/>
              <a:ea typeface="Roboto Condensed" panose="02000000000000000000" pitchFamily="2" charset="0"/>
            </a:endParaRPr>
          </a:p>
        </p:txBody>
      </p:sp>
      <p:pic>
        <p:nvPicPr>
          <p:cNvPr id="3" name="Picture 2" descr="A picture containing icon&#10;&#10;Description automatically generated">
            <a:extLst>
              <a:ext uri="{FF2B5EF4-FFF2-40B4-BE49-F238E27FC236}">
                <a16:creationId xmlns:a16="http://schemas.microsoft.com/office/drawing/2014/main" id="{1BB8FC27-DF03-5BEC-1F5E-8FD9CBC00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312" y="970336"/>
            <a:ext cx="9899374" cy="5318280"/>
          </a:xfrm>
          <a:prstGeom prst="rect">
            <a:avLst/>
          </a:prstGeom>
        </p:spPr>
      </p:pic>
    </p:spTree>
    <p:extLst>
      <p:ext uri="{BB962C8B-B14F-4D97-AF65-F5344CB8AC3E}">
        <p14:creationId xmlns:p14="http://schemas.microsoft.com/office/powerpoint/2010/main" val="24903375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dirty="0">
                <a:solidFill>
                  <a:srgbClr val="FFFFFF"/>
                </a:solidFill>
                <a:latin typeface="Roboto Condensed" panose="02000000000000000000" pitchFamily="2" charset="0"/>
                <a:ea typeface="Roboto Condensed" panose="02000000000000000000" pitchFamily="2" charset="0"/>
              </a:rPr>
              <a:t>Arrange</a:t>
            </a:r>
            <a:endParaRPr lang="en-US" altLang="zh-CN" sz="3600" b="1" dirty="0">
              <a:solidFill>
                <a:srgbClr val="FFFFFF"/>
              </a:solidFill>
              <a:latin typeface="Roboto Condensed" panose="02000000000000000000" pitchFamily="2" charset="0"/>
              <a:ea typeface="Roboto Condensed" panose="02000000000000000000" pitchFamily="2" charset="0"/>
            </a:endParaRPr>
          </a:p>
        </p:txBody>
      </p:sp>
      <p:sp>
        <p:nvSpPr>
          <p:cNvPr id="7" name="Rectangle 3">
            <a:extLst>
              <a:ext uri="{FF2B5EF4-FFF2-40B4-BE49-F238E27FC236}">
                <a16:creationId xmlns:a16="http://schemas.microsoft.com/office/drawing/2014/main" id="{C5D92FEA-723D-0933-2F70-B187103C14DF}"/>
              </a:ext>
            </a:extLst>
          </p:cNvPr>
          <p:cNvSpPr txBox="1">
            <a:spLocks noChangeArrowheads="1"/>
          </p:cNvSpPr>
          <p:nvPr/>
        </p:nvSpPr>
        <p:spPr>
          <a:xfrm>
            <a:off x="688024" y="1137687"/>
            <a:ext cx="11224011" cy="4582625"/>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Arial"/>
              <a:buNone/>
              <a:defRPr sz="3200" b="0" i="0" u="none" strike="noStrike" cap="none">
                <a:solidFill>
                  <a:srgbClr val="F3F3F3"/>
                </a:solidFill>
                <a:latin typeface="Arial"/>
                <a:ea typeface="Arial"/>
                <a:cs typeface="Arial"/>
                <a:sym typeface="Arial"/>
              </a:defRPr>
            </a:lvl1pPr>
            <a:lvl2pPr marR="0" lvl="1"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2pPr>
            <a:lvl3pPr marR="0" lvl="2"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3pPr>
            <a:lvl4pPr marR="0" lvl="3"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4pPr>
            <a:lvl5pPr marR="0" lvl="4"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5pPr>
            <a:lvl6pPr marR="0" lvl="5"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6pPr>
            <a:lvl7pPr marR="0" lvl="6"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7pPr>
            <a:lvl8pPr marR="0" lvl="7"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8pPr>
            <a:lvl9pPr marR="0" lvl="8"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9pPr>
          </a:lstStyle>
          <a:p>
            <a:pPr>
              <a:spcBef>
                <a:spcPts val="544"/>
              </a:spcBef>
            </a:pPr>
            <a:r>
              <a:rPr kumimoji="0" lang="en-US" altLang="zh-CN" b="1" kern="0" dirty="0">
                <a:solidFill>
                  <a:srgbClr val="FF0000"/>
                </a:solidFill>
                <a:latin typeface="Roboto Condensed" panose="02000000000000000000" pitchFamily="2" charset="0"/>
                <a:ea typeface="Roboto Condensed" panose="02000000000000000000" pitchFamily="2" charset="0"/>
              </a:rPr>
              <a:t>When </a:t>
            </a:r>
            <a:r>
              <a:rPr kumimoji="0" lang="en-US" altLang="zh-CN" b="1" kern="0" dirty="0">
                <a:solidFill>
                  <a:srgbClr val="000000"/>
                </a:solidFill>
                <a:latin typeface="Roboto Condensed" panose="02000000000000000000" pitchFamily="2" charset="0"/>
                <a:ea typeface="Roboto Condensed" panose="02000000000000000000" pitchFamily="2" charset="0"/>
              </a:rPr>
              <a:t>-</a:t>
            </a:r>
            <a:r>
              <a:rPr kumimoji="0" lang="en-US" altLang="zh-CN" b="1" kern="0" dirty="0">
                <a:latin typeface="Roboto Condensed" panose="02000000000000000000" pitchFamily="2" charset="0"/>
                <a:ea typeface="Roboto Condensed" panose="02000000000000000000" pitchFamily="2" charset="0"/>
              </a:rPr>
              <a:t> </a:t>
            </a:r>
            <a:r>
              <a:rPr kumimoji="0" lang="en-US" altLang="zh-CN" b="1" kern="0" dirty="0">
                <a:solidFill>
                  <a:srgbClr val="000000"/>
                </a:solidFill>
                <a:latin typeface="Roboto Condensed" panose="02000000000000000000" pitchFamily="2" charset="0"/>
                <a:ea typeface="Roboto Condensed" panose="02000000000000000000" pitchFamily="2" charset="0"/>
              </a:rPr>
              <a:t>timing is everything!</a:t>
            </a:r>
          </a:p>
          <a:p>
            <a:pPr marL="0" lvl="1">
              <a:spcBef>
                <a:spcPts val="544"/>
              </a:spcBef>
              <a:buClr>
                <a:schemeClr val="tx1"/>
              </a:buClr>
            </a:pPr>
            <a:r>
              <a:rPr kumimoji="0" lang="en-US" altLang="zh-CN" kern="0" dirty="0">
                <a:solidFill>
                  <a:srgbClr val="000000"/>
                </a:solidFill>
                <a:latin typeface="Roboto Condensed" panose="02000000000000000000" pitchFamily="2" charset="0"/>
                <a:ea typeface="Roboto Condensed" panose="02000000000000000000" pitchFamily="2" charset="0"/>
              </a:rPr>
              <a:t>The majority of relapse occurs in the first two weeks after quitting</a:t>
            </a:r>
            <a:endParaRPr kumimoji="0" lang="en-US" altLang="zh-CN" b="1" kern="0" dirty="0">
              <a:solidFill>
                <a:srgbClr val="000000"/>
              </a:solidFill>
              <a:latin typeface="Roboto Condensed" panose="02000000000000000000" pitchFamily="2" charset="0"/>
              <a:ea typeface="Roboto Condensed" panose="02000000000000000000" pitchFamily="2" charset="0"/>
            </a:endParaRPr>
          </a:p>
          <a:p>
            <a:pPr marL="0" lvl="1">
              <a:spcBef>
                <a:spcPts val="544"/>
              </a:spcBef>
              <a:buClr>
                <a:schemeClr val="tx1"/>
              </a:buClr>
            </a:pPr>
            <a:r>
              <a:rPr kumimoji="0" lang="en-US" altLang="zh-CN" kern="0" dirty="0">
                <a:solidFill>
                  <a:srgbClr val="000000"/>
                </a:solidFill>
                <a:latin typeface="Roboto Condensed" panose="02000000000000000000" pitchFamily="2" charset="0"/>
                <a:ea typeface="Roboto Condensed" panose="02000000000000000000" pitchFamily="2" charset="0"/>
              </a:rPr>
              <a:t>First contact - within one week after the quit date</a:t>
            </a:r>
          </a:p>
          <a:p>
            <a:pPr marL="0" lvl="1">
              <a:spcBef>
                <a:spcPts val="544"/>
              </a:spcBef>
              <a:buClr>
                <a:schemeClr val="tx1"/>
              </a:buClr>
            </a:pPr>
            <a:r>
              <a:rPr kumimoji="0" lang="en-US" altLang="zh-CN" kern="0" dirty="0">
                <a:solidFill>
                  <a:srgbClr val="000000"/>
                </a:solidFill>
                <a:latin typeface="Roboto Condensed" panose="02000000000000000000" pitchFamily="2" charset="0"/>
                <a:ea typeface="Roboto Condensed" panose="02000000000000000000" pitchFamily="2" charset="0"/>
              </a:rPr>
              <a:t>Second - within the first month</a:t>
            </a:r>
          </a:p>
          <a:p>
            <a:pPr>
              <a:spcBef>
                <a:spcPts val="544"/>
              </a:spcBef>
            </a:pPr>
            <a:r>
              <a:rPr kumimoji="0" lang="en-US" altLang="zh-CN" b="1" kern="0" dirty="0">
                <a:solidFill>
                  <a:srgbClr val="FF0000"/>
                </a:solidFill>
                <a:latin typeface="Roboto Condensed" panose="02000000000000000000" pitchFamily="2" charset="0"/>
                <a:ea typeface="Roboto Condensed" panose="02000000000000000000" pitchFamily="2" charset="0"/>
              </a:rPr>
              <a:t>How </a:t>
            </a:r>
            <a:r>
              <a:rPr kumimoji="0" lang="en-US" altLang="zh-CN" b="1" kern="0" dirty="0">
                <a:solidFill>
                  <a:srgbClr val="000000"/>
                </a:solidFill>
                <a:latin typeface="Roboto Condensed" panose="02000000000000000000" pitchFamily="2" charset="0"/>
                <a:ea typeface="Roboto Condensed" panose="02000000000000000000" pitchFamily="2" charset="0"/>
              </a:rPr>
              <a:t>- use practical methods</a:t>
            </a:r>
          </a:p>
          <a:p>
            <a:pPr marL="0" lvl="1"/>
            <a:r>
              <a:rPr kumimoji="0" lang="en-US" altLang="zh-CN" sz="2086" kern="0" dirty="0">
                <a:solidFill>
                  <a:srgbClr val="000000"/>
                </a:solidFill>
                <a:latin typeface="Roboto Condensed" panose="02000000000000000000" pitchFamily="2" charset="0"/>
                <a:ea typeface="Roboto Condensed" panose="02000000000000000000" pitchFamily="2" charset="0"/>
              </a:rPr>
              <a:t>Telephone</a:t>
            </a:r>
          </a:p>
          <a:p>
            <a:pPr marL="0" lvl="1"/>
            <a:r>
              <a:rPr kumimoji="0" lang="en-US" altLang="zh-CN" sz="2086" kern="0" dirty="0">
                <a:solidFill>
                  <a:srgbClr val="000000"/>
                </a:solidFill>
                <a:latin typeface="Roboto Condensed" panose="02000000000000000000" pitchFamily="2" charset="0"/>
                <a:ea typeface="Roboto Condensed" panose="02000000000000000000" pitchFamily="2" charset="0"/>
              </a:rPr>
              <a:t>Personal visit</a:t>
            </a:r>
          </a:p>
          <a:p>
            <a:pPr marL="0" lvl="1"/>
            <a:r>
              <a:rPr kumimoji="0" lang="en-US" altLang="zh-CN" sz="2086" kern="0" dirty="0">
                <a:solidFill>
                  <a:srgbClr val="000000"/>
                </a:solidFill>
                <a:latin typeface="Roboto Condensed" panose="02000000000000000000" pitchFamily="2" charset="0"/>
                <a:ea typeface="Roboto Condensed" panose="02000000000000000000" pitchFamily="2" charset="0"/>
              </a:rPr>
              <a:t>Mail/ E-mail</a:t>
            </a:r>
          </a:p>
          <a:p>
            <a:pPr>
              <a:spcBef>
                <a:spcPts val="544"/>
              </a:spcBef>
            </a:pPr>
            <a:r>
              <a:rPr kumimoji="0" lang="en-US" altLang="zh-CN" b="1" kern="0" dirty="0">
                <a:solidFill>
                  <a:srgbClr val="FF0000"/>
                </a:solidFill>
                <a:latin typeface="Roboto Condensed" panose="02000000000000000000" pitchFamily="2" charset="0"/>
                <a:ea typeface="Roboto Condensed" panose="02000000000000000000" pitchFamily="2" charset="0"/>
              </a:rPr>
              <a:t>What </a:t>
            </a:r>
            <a:r>
              <a:rPr kumimoji="0" lang="en-US" altLang="zh-CN" b="1" kern="0" dirty="0">
                <a:solidFill>
                  <a:srgbClr val="000000"/>
                </a:solidFill>
                <a:latin typeface="Roboto Condensed" panose="02000000000000000000" pitchFamily="2" charset="0"/>
                <a:ea typeface="Roboto Condensed" panose="02000000000000000000" pitchFamily="2" charset="0"/>
              </a:rPr>
              <a:t>- actions during follow up contacts</a:t>
            </a:r>
          </a:p>
        </p:txBody>
      </p:sp>
    </p:spTree>
    <p:extLst>
      <p:ext uri="{BB962C8B-B14F-4D97-AF65-F5344CB8AC3E}">
        <p14:creationId xmlns:p14="http://schemas.microsoft.com/office/powerpoint/2010/main" val="23845648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ctrTitle"/>
          </p:nvPr>
        </p:nvSpPr>
        <p:spPr>
          <a:xfrm flipH="1">
            <a:off x="1265583" y="267604"/>
            <a:ext cx="9660835" cy="903600"/>
          </a:xfrm>
        </p:spPr>
        <p:txBody>
          <a:bodyPr/>
          <a:lstStyle/>
          <a:p>
            <a:r>
              <a:rPr lang="en-US" altLang="zh-CN" sz="3600" dirty="0">
                <a:latin typeface="Roboto Condensed" panose="02000000000000000000" pitchFamily="2" charset="0"/>
                <a:ea typeface="Roboto Condensed" panose="02000000000000000000" pitchFamily="2" charset="0"/>
              </a:rPr>
              <a:t>Actions during follow-up contact</a:t>
            </a:r>
            <a:endParaRPr lang="en-US" altLang="zh-CN" sz="3600" b="1" dirty="0">
              <a:solidFill>
                <a:srgbClr val="FFFFFF"/>
              </a:solidFill>
              <a:latin typeface="Roboto Condensed" panose="02000000000000000000" pitchFamily="2" charset="0"/>
              <a:ea typeface="Roboto Condensed" panose="02000000000000000000" pitchFamily="2" charset="0"/>
            </a:endParaRPr>
          </a:p>
        </p:txBody>
      </p:sp>
      <p:graphicFrame>
        <p:nvGraphicFramePr>
          <p:cNvPr id="6" name="Table 5">
            <a:extLst>
              <a:ext uri="{FF2B5EF4-FFF2-40B4-BE49-F238E27FC236}">
                <a16:creationId xmlns:a16="http://schemas.microsoft.com/office/drawing/2014/main" id="{7DB88316-C920-2489-2890-1908886E9AD4}"/>
              </a:ext>
            </a:extLst>
          </p:cNvPr>
          <p:cNvGraphicFramePr>
            <a:graphicFrameLocks noGrp="1"/>
          </p:cNvGraphicFramePr>
          <p:nvPr>
            <p:extLst>
              <p:ext uri="{D42A27DB-BD31-4B8C-83A1-F6EECF244321}">
                <p14:modId xmlns:p14="http://schemas.microsoft.com/office/powerpoint/2010/main" val="1952939164"/>
              </p:ext>
            </p:extLst>
          </p:nvPr>
        </p:nvGraphicFramePr>
        <p:xfrm>
          <a:off x="1955946" y="1815302"/>
          <a:ext cx="7757905" cy="3922890"/>
        </p:xfrm>
        <a:graphic>
          <a:graphicData uri="http://schemas.openxmlformats.org/drawingml/2006/table">
            <a:tbl>
              <a:tblPr firstRow="1" firstCol="1" lastRow="1" lastCol="1" bandRow="1" bandCol="1">
                <a:tableStyleId>{ED083AE6-46FA-4A59-8FB0-9F97EB10719F}</a:tableStyleId>
              </a:tblPr>
              <a:tblGrid>
                <a:gridCol w="2389316">
                  <a:extLst>
                    <a:ext uri="{9D8B030D-6E8A-4147-A177-3AD203B41FA5}">
                      <a16:colId xmlns:a16="http://schemas.microsoft.com/office/drawing/2014/main" val="20000"/>
                    </a:ext>
                  </a:extLst>
                </a:gridCol>
                <a:gridCol w="5368589">
                  <a:extLst>
                    <a:ext uri="{9D8B030D-6E8A-4147-A177-3AD203B41FA5}">
                      <a16:colId xmlns:a16="http://schemas.microsoft.com/office/drawing/2014/main" val="20001"/>
                    </a:ext>
                  </a:extLst>
                </a:gridCol>
              </a:tblGrid>
              <a:tr h="1740254">
                <a:tc>
                  <a:txBody>
                    <a:bodyPr/>
                    <a:lstStyle/>
                    <a:p>
                      <a:pPr marL="228600" indent="-228600">
                        <a:spcAft>
                          <a:spcPts val="0"/>
                        </a:spcAft>
                        <a:tabLst>
                          <a:tab pos="228600" algn="l"/>
                          <a:tab pos="457200" algn="l"/>
                        </a:tabLst>
                      </a:pPr>
                      <a:r>
                        <a:rPr lang="en-US" sz="1800" dirty="0">
                          <a:solidFill>
                            <a:srgbClr val="FFFFFF"/>
                          </a:solidFill>
                          <a:effectLst/>
                          <a:latin typeface="Roboto Condensed" panose="02000000000000000000" pitchFamily="2" charset="0"/>
                          <a:ea typeface="Roboto Condensed" panose="02000000000000000000" pitchFamily="2" charset="0"/>
                        </a:rPr>
                        <a:t>For all </a:t>
                      </a:r>
                      <a:r>
                        <a:rPr lang="en-GB" sz="1800" dirty="0">
                          <a:solidFill>
                            <a:srgbClr val="FFFFFF"/>
                          </a:solidFill>
                          <a:effectLst/>
                          <a:latin typeface="Roboto Condensed" panose="02000000000000000000" pitchFamily="2" charset="0"/>
                          <a:ea typeface="Roboto Condensed" panose="02000000000000000000" pitchFamily="2" charset="0"/>
                        </a:rPr>
                        <a:t>patients</a:t>
                      </a:r>
                      <a:endParaRPr lang="en-US" sz="1800" dirty="0">
                        <a:solidFill>
                          <a:srgbClr val="FFFFFF"/>
                        </a:solidFill>
                        <a:effectLst/>
                        <a:latin typeface="Roboto Condensed" panose="02000000000000000000" pitchFamily="2" charset="0"/>
                        <a:ea typeface="Roboto Condensed" panose="02000000000000000000" pitchFamily="2" charset="0"/>
                      </a:endParaRPr>
                    </a:p>
                  </a:txBody>
                  <a:tcPr marL="62210" marR="62210" marT="0" marB="0" anchor="ctr">
                    <a:lnB w="12700" cap="flat" cmpd="sng" algn="ctr">
                      <a:solidFill>
                        <a:srgbClr val="FFFFFF"/>
                      </a:solidFill>
                      <a:prstDash val="solid"/>
                      <a:round/>
                      <a:headEnd type="none" w="med" len="med"/>
                      <a:tailEnd type="none" w="med" len="med"/>
                    </a:lnB>
                  </a:tcPr>
                </a:tc>
                <a:tc>
                  <a:txBody>
                    <a:bodyPr/>
                    <a:lstStyle/>
                    <a:p>
                      <a:pPr marL="342900" lvl="0" indent="-342900" rtl="0">
                        <a:spcAft>
                          <a:spcPts val="0"/>
                        </a:spcAft>
                        <a:buClr>
                          <a:srgbClr val="FF0000"/>
                        </a:buClr>
                        <a:buFont typeface="Symbol"/>
                        <a:buChar char=""/>
                        <a:tabLst>
                          <a:tab pos="228600" algn="l"/>
                          <a:tab pos="160020" algn="l"/>
                        </a:tabLst>
                      </a:pPr>
                      <a:r>
                        <a:rPr lang="en-US" sz="1800" dirty="0">
                          <a:solidFill>
                            <a:srgbClr val="FFFFFF"/>
                          </a:solidFill>
                          <a:effectLst/>
                          <a:latin typeface="Roboto Condensed" panose="02000000000000000000" pitchFamily="2" charset="0"/>
                          <a:ea typeface="Roboto Condensed" panose="02000000000000000000" pitchFamily="2" charset="0"/>
                        </a:rPr>
                        <a:t>Identify </a:t>
                      </a:r>
                      <a:r>
                        <a:rPr lang="en-GB" sz="1800" dirty="0">
                          <a:solidFill>
                            <a:srgbClr val="FFFFFF"/>
                          </a:solidFill>
                          <a:effectLst/>
                          <a:latin typeface="Roboto Condensed" panose="02000000000000000000" pitchFamily="2" charset="0"/>
                          <a:ea typeface="Roboto Condensed" panose="02000000000000000000" pitchFamily="2" charset="0"/>
                        </a:rPr>
                        <a:t>problems</a:t>
                      </a:r>
                      <a:r>
                        <a:rPr lang="en-US" sz="1800" dirty="0">
                          <a:solidFill>
                            <a:srgbClr val="FFFFFF"/>
                          </a:solidFill>
                          <a:effectLst/>
                          <a:latin typeface="Roboto Condensed" panose="02000000000000000000" pitchFamily="2" charset="0"/>
                          <a:ea typeface="Roboto Condensed" panose="02000000000000000000" pitchFamily="2" charset="0"/>
                        </a:rPr>
                        <a:t> already encountered and anticipate challenges</a:t>
                      </a:r>
                    </a:p>
                    <a:p>
                      <a:pPr marL="342900" lvl="0" indent="-342900">
                        <a:spcAft>
                          <a:spcPts val="0"/>
                        </a:spcAft>
                        <a:buClr>
                          <a:srgbClr val="FF0000"/>
                        </a:buClr>
                        <a:buFont typeface="Symbol"/>
                        <a:buChar char=""/>
                        <a:tabLst>
                          <a:tab pos="228600" algn="l"/>
                          <a:tab pos="160020" algn="l"/>
                        </a:tabLst>
                      </a:pPr>
                      <a:r>
                        <a:rPr lang="en-US" sz="1800" dirty="0">
                          <a:solidFill>
                            <a:srgbClr val="FFFFFF"/>
                          </a:solidFill>
                          <a:effectLst/>
                          <a:latin typeface="Roboto Condensed" panose="02000000000000000000" pitchFamily="2" charset="0"/>
                          <a:ea typeface="Roboto Condensed" panose="02000000000000000000" pitchFamily="2" charset="0"/>
                        </a:rPr>
                        <a:t>Remind </a:t>
                      </a:r>
                      <a:r>
                        <a:rPr lang="en-GB" sz="1800" dirty="0">
                          <a:solidFill>
                            <a:srgbClr val="FFFFFF"/>
                          </a:solidFill>
                          <a:effectLst/>
                          <a:latin typeface="Roboto Condensed" panose="02000000000000000000" pitchFamily="2" charset="0"/>
                          <a:ea typeface="Roboto Condensed" panose="02000000000000000000" pitchFamily="2" charset="0"/>
                        </a:rPr>
                        <a:t>patients</a:t>
                      </a:r>
                      <a:r>
                        <a:rPr lang="en-US" sz="1800" dirty="0">
                          <a:solidFill>
                            <a:srgbClr val="FFFFFF"/>
                          </a:solidFill>
                          <a:effectLst/>
                          <a:latin typeface="Roboto Condensed" panose="02000000000000000000" pitchFamily="2" charset="0"/>
                          <a:ea typeface="Roboto Condensed" panose="02000000000000000000" pitchFamily="2" charset="0"/>
                        </a:rPr>
                        <a:t> of available extra-treatment social support</a:t>
                      </a:r>
                    </a:p>
                    <a:p>
                      <a:pPr marL="342900" lvl="0" indent="-342900">
                        <a:spcAft>
                          <a:spcPts val="0"/>
                        </a:spcAft>
                        <a:buClr>
                          <a:srgbClr val="FF0000"/>
                        </a:buClr>
                        <a:buFont typeface="Symbol"/>
                        <a:buChar char=""/>
                        <a:tabLst>
                          <a:tab pos="228600" algn="l"/>
                          <a:tab pos="160020" algn="l"/>
                        </a:tabLst>
                      </a:pPr>
                      <a:r>
                        <a:rPr lang="en-US" sz="1800" dirty="0">
                          <a:solidFill>
                            <a:srgbClr val="FFFFFF"/>
                          </a:solidFill>
                          <a:effectLst/>
                          <a:latin typeface="Roboto Condensed" panose="02000000000000000000" pitchFamily="2" charset="0"/>
                          <a:ea typeface="Roboto Condensed" panose="02000000000000000000" pitchFamily="2" charset="0"/>
                        </a:rPr>
                        <a:t>Assess </a:t>
                      </a:r>
                      <a:r>
                        <a:rPr lang="en-GB" sz="1800" dirty="0">
                          <a:solidFill>
                            <a:srgbClr val="FFFFFF"/>
                          </a:solidFill>
                          <a:effectLst/>
                          <a:latin typeface="Roboto Condensed" panose="02000000000000000000" pitchFamily="2" charset="0"/>
                          <a:ea typeface="Roboto Condensed" panose="02000000000000000000" pitchFamily="2" charset="0"/>
                        </a:rPr>
                        <a:t>medication</a:t>
                      </a:r>
                      <a:r>
                        <a:rPr lang="en-US" sz="1800" dirty="0">
                          <a:solidFill>
                            <a:srgbClr val="FFFFFF"/>
                          </a:solidFill>
                          <a:effectLst/>
                          <a:latin typeface="Roboto Condensed" panose="02000000000000000000" pitchFamily="2" charset="0"/>
                          <a:ea typeface="Roboto Condensed" panose="02000000000000000000" pitchFamily="2" charset="0"/>
                        </a:rPr>
                        <a:t> use and problems</a:t>
                      </a:r>
                    </a:p>
                    <a:p>
                      <a:pPr marL="342900" lvl="0" indent="-342900">
                        <a:spcAft>
                          <a:spcPts val="0"/>
                        </a:spcAft>
                        <a:buClr>
                          <a:srgbClr val="FF0000"/>
                        </a:buClr>
                        <a:buFont typeface="Symbol"/>
                        <a:buChar char=""/>
                        <a:tabLst>
                          <a:tab pos="228600" algn="l"/>
                          <a:tab pos="160020" algn="l"/>
                        </a:tabLst>
                      </a:pPr>
                      <a:r>
                        <a:rPr lang="en-US" sz="1800" dirty="0">
                          <a:solidFill>
                            <a:srgbClr val="FFFFFF"/>
                          </a:solidFill>
                          <a:effectLst/>
                          <a:latin typeface="Roboto Condensed" panose="02000000000000000000" pitchFamily="2" charset="0"/>
                          <a:ea typeface="Roboto Condensed" panose="02000000000000000000" pitchFamily="2" charset="0"/>
                        </a:rPr>
                        <a:t>Schedule next follow-up contact </a:t>
                      </a:r>
                    </a:p>
                  </a:txBody>
                  <a:tcPr marL="62210" marR="62210" marT="0" marB="0" anchor="ctr">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691852">
                <a:tc>
                  <a:txBody>
                    <a:bodyPr/>
                    <a:lstStyle/>
                    <a:p>
                      <a:pPr marL="0" indent="0">
                        <a:spcAft>
                          <a:spcPts val="0"/>
                        </a:spcAft>
                        <a:tabLst>
                          <a:tab pos="0" algn="l"/>
                        </a:tabLst>
                      </a:pPr>
                      <a:r>
                        <a:rPr lang="en-US" sz="1800" dirty="0">
                          <a:solidFill>
                            <a:srgbClr val="FFFFFF"/>
                          </a:solidFill>
                          <a:effectLst/>
                          <a:latin typeface="Roboto Condensed" panose="02000000000000000000" pitchFamily="2" charset="0"/>
                          <a:ea typeface="Roboto Condensed" panose="02000000000000000000" pitchFamily="2" charset="0"/>
                        </a:rPr>
                        <a:t>For </a:t>
                      </a:r>
                      <a:r>
                        <a:rPr lang="en-GB" sz="1800" dirty="0">
                          <a:solidFill>
                            <a:srgbClr val="FFFFFF"/>
                          </a:solidFill>
                          <a:effectLst/>
                          <a:latin typeface="Roboto Condensed" panose="02000000000000000000" pitchFamily="2" charset="0"/>
                          <a:ea typeface="Roboto Condensed" panose="02000000000000000000" pitchFamily="2" charset="0"/>
                        </a:rPr>
                        <a:t>patients</a:t>
                      </a:r>
                      <a:r>
                        <a:rPr lang="en-US" sz="1800" dirty="0">
                          <a:solidFill>
                            <a:srgbClr val="FFFFFF"/>
                          </a:solidFill>
                          <a:effectLst/>
                          <a:latin typeface="Roboto Condensed" panose="02000000000000000000" pitchFamily="2" charset="0"/>
                          <a:ea typeface="Roboto Condensed" panose="02000000000000000000" pitchFamily="2" charset="0"/>
                        </a:rPr>
                        <a:t> who are abstinent</a:t>
                      </a:r>
                    </a:p>
                  </a:txBody>
                  <a:tcPr marL="62210" marR="622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342900" lvl="0" indent="-342900" rtl="0">
                        <a:spcAft>
                          <a:spcPts val="0"/>
                        </a:spcAft>
                        <a:buClr>
                          <a:srgbClr val="FF0000"/>
                        </a:buClr>
                        <a:buFont typeface="Symbol"/>
                        <a:buChar char=""/>
                        <a:tabLst>
                          <a:tab pos="228600" algn="l"/>
                          <a:tab pos="160020" algn="l"/>
                        </a:tabLst>
                      </a:pPr>
                      <a:r>
                        <a:rPr lang="en-US" sz="1800" dirty="0">
                          <a:solidFill>
                            <a:srgbClr val="FFFFFF"/>
                          </a:solidFill>
                          <a:effectLst/>
                          <a:latin typeface="Roboto Condensed" panose="02000000000000000000" pitchFamily="2" charset="0"/>
                          <a:ea typeface="Roboto Condensed" panose="02000000000000000000" pitchFamily="2" charset="0"/>
                        </a:rPr>
                        <a:t>Congratulate them on their success</a:t>
                      </a:r>
                    </a:p>
                  </a:txBody>
                  <a:tcPr marL="62210" marR="622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490784">
                <a:tc>
                  <a:txBody>
                    <a:bodyPr/>
                    <a:lstStyle/>
                    <a:p>
                      <a:pPr marL="0" indent="0">
                        <a:spcAft>
                          <a:spcPts val="0"/>
                        </a:spcAft>
                        <a:tabLst/>
                      </a:pPr>
                      <a:r>
                        <a:rPr lang="en-US" sz="1800" dirty="0">
                          <a:solidFill>
                            <a:srgbClr val="FFFFFF"/>
                          </a:solidFill>
                          <a:effectLst/>
                          <a:latin typeface="Roboto Condensed" panose="02000000000000000000" pitchFamily="2" charset="0"/>
                          <a:ea typeface="Roboto Condensed" panose="02000000000000000000" pitchFamily="2" charset="0"/>
                        </a:rPr>
                        <a:t>For patients who has used tobacco </a:t>
                      </a:r>
                      <a:r>
                        <a:rPr lang="en-US" sz="1800" kern="1200" dirty="0">
                          <a:solidFill>
                            <a:srgbClr val="FFFFFF"/>
                          </a:solidFill>
                          <a:effectLst/>
                          <a:latin typeface="Roboto Condensed" panose="02000000000000000000" pitchFamily="2" charset="0"/>
                          <a:ea typeface="Roboto Condensed" panose="02000000000000000000" pitchFamily="2" charset="0"/>
                        </a:rPr>
                        <a:t>again</a:t>
                      </a:r>
                      <a:endParaRPr lang="en-US" sz="1800" b="1" kern="1200" dirty="0">
                        <a:solidFill>
                          <a:srgbClr val="FFFFFF"/>
                        </a:solidFill>
                        <a:effectLst/>
                        <a:latin typeface="Roboto Condensed" panose="02000000000000000000" pitchFamily="2" charset="0"/>
                        <a:ea typeface="Roboto Condensed" panose="02000000000000000000" pitchFamily="2" charset="0"/>
                        <a:cs typeface="+mn-cs"/>
                      </a:endParaRPr>
                    </a:p>
                  </a:txBody>
                  <a:tcPr marL="62210" marR="62210" marT="0" marB="0" anchor="ctr">
                    <a:lnT w="12700" cap="flat" cmpd="sng" algn="ctr">
                      <a:solidFill>
                        <a:srgbClr val="FFFFFF"/>
                      </a:solidFill>
                      <a:prstDash val="solid"/>
                      <a:round/>
                      <a:headEnd type="none" w="med" len="med"/>
                      <a:tailEnd type="none" w="med" len="med"/>
                    </a:lnT>
                  </a:tcPr>
                </a:tc>
                <a:tc>
                  <a:txBody>
                    <a:bodyPr/>
                    <a:lstStyle/>
                    <a:p>
                      <a:pPr marL="342900" lvl="0" indent="-342900" rtl="0">
                        <a:spcAft>
                          <a:spcPts val="0"/>
                        </a:spcAft>
                        <a:buClr>
                          <a:srgbClr val="FF0000"/>
                        </a:buClr>
                        <a:buFont typeface="Symbol"/>
                        <a:buChar char=""/>
                        <a:tabLst>
                          <a:tab pos="228600" algn="l"/>
                          <a:tab pos="160020" algn="l"/>
                        </a:tabLst>
                      </a:pPr>
                      <a:r>
                        <a:rPr lang="en-US" sz="1800" dirty="0">
                          <a:solidFill>
                            <a:srgbClr val="FFFFFF"/>
                          </a:solidFill>
                          <a:effectLst/>
                          <a:latin typeface="Roboto Condensed" panose="02000000000000000000" pitchFamily="2" charset="0"/>
                          <a:ea typeface="Roboto Condensed" panose="02000000000000000000" pitchFamily="2" charset="0"/>
                        </a:rPr>
                        <a:t>Remind them to view relapse as a learning experience</a:t>
                      </a:r>
                    </a:p>
                    <a:p>
                      <a:pPr marL="342900" lvl="0" indent="-342900">
                        <a:spcAft>
                          <a:spcPts val="0"/>
                        </a:spcAft>
                        <a:buClr>
                          <a:srgbClr val="FF0000"/>
                        </a:buClr>
                        <a:buFont typeface="Symbol"/>
                        <a:buChar char=""/>
                        <a:tabLst>
                          <a:tab pos="228600" algn="l"/>
                          <a:tab pos="160020" algn="l"/>
                        </a:tabLst>
                      </a:pPr>
                      <a:r>
                        <a:rPr lang="en-US" sz="1800" dirty="0">
                          <a:solidFill>
                            <a:srgbClr val="FFFFFF"/>
                          </a:solidFill>
                          <a:effectLst/>
                          <a:latin typeface="Roboto Condensed" panose="02000000000000000000" pitchFamily="2" charset="0"/>
                          <a:ea typeface="Roboto Condensed" panose="02000000000000000000" pitchFamily="2" charset="0"/>
                        </a:rPr>
                        <a:t>Review </a:t>
                      </a:r>
                      <a:r>
                        <a:rPr lang="en-GB" sz="1800" dirty="0">
                          <a:solidFill>
                            <a:srgbClr val="FFFFFF"/>
                          </a:solidFill>
                          <a:effectLst/>
                          <a:latin typeface="Roboto Condensed" panose="02000000000000000000" pitchFamily="2" charset="0"/>
                          <a:ea typeface="Roboto Condensed" panose="02000000000000000000" pitchFamily="2" charset="0"/>
                        </a:rPr>
                        <a:t>circumstances</a:t>
                      </a:r>
                      <a:r>
                        <a:rPr lang="en-US" sz="1800" dirty="0">
                          <a:solidFill>
                            <a:srgbClr val="FFFFFF"/>
                          </a:solidFill>
                          <a:effectLst/>
                          <a:latin typeface="Roboto Condensed" panose="02000000000000000000" pitchFamily="2" charset="0"/>
                          <a:ea typeface="Roboto Condensed" panose="02000000000000000000" pitchFamily="2" charset="0"/>
                        </a:rPr>
                        <a:t> and elicit recommitment </a:t>
                      </a:r>
                    </a:p>
                    <a:p>
                      <a:pPr marL="342900" lvl="0" indent="-342900">
                        <a:spcAft>
                          <a:spcPts val="0"/>
                        </a:spcAft>
                        <a:buClr>
                          <a:srgbClr val="FF0000"/>
                        </a:buClr>
                        <a:buFont typeface="Symbol"/>
                        <a:buChar char=""/>
                        <a:tabLst>
                          <a:tab pos="228600" algn="l"/>
                          <a:tab pos="160020" algn="l"/>
                        </a:tabLst>
                      </a:pPr>
                      <a:r>
                        <a:rPr lang="en-US" sz="1800" dirty="0">
                          <a:solidFill>
                            <a:srgbClr val="FFFFFF"/>
                          </a:solidFill>
                          <a:effectLst/>
                          <a:latin typeface="Roboto Condensed" panose="02000000000000000000" pitchFamily="2" charset="0"/>
                          <a:ea typeface="Roboto Condensed" panose="02000000000000000000" pitchFamily="2" charset="0"/>
                        </a:rPr>
                        <a:t>Link to more intensive treatment if available</a:t>
                      </a:r>
                    </a:p>
                  </a:txBody>
                  <a:tcPr marL="62210" marR="62210" marT="0" marB="0" anchor="ctr">
                    <a:lnT w="12700" cap="flat" cmpd="sng" algn="ctr">
                      <a:solidFill>
                        <a:srgbClr val="FFFFFF"/>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688099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AAAE09D-BFC1-1CA5-E783-E1F20F29252F}"/>
              </a:ext>
            </a:extLst>
          </p:cNvPr>
          <p:cNvGrpSpPr/>
          <p:nvPr/>
        </p:nvGrpSpPr>
        <p:grpSpPr>
          <a:xfrm rot="19381794">
            <a:off x="5579166" y="993336"/>
            <a:ext cx="5795706" cy="5365492"/>
            <a:chOff x="6983381" y="1912530"/>
            <a:chExt cx="3589271" cy="3322840"/>
          </a:xfrm>
          <a:solidFill>
            <a:srgbClr val="FFFFFF"/>
          </a:solidFill>
        </p:grpSpPr>
        <p:sp>
          <p:nvSpPr>
            <p:cNvPr id="187" name="Freeform 14">
              <a:extLst>
                <a:ext uri="{FF2B5EF4-FFF2-40B4-BE49-F238E27FC236}">
                  <a16:creationId xmlns:a16="http://schemas.microsoft.com/office/drawing/2014/main" id="{D225EB07-DBD7-70C1-052F-2E984B966611}"/>
                </a:ext>
              </a:extLst>
            </p:cNvPr>
            <p:cNvSpPr>
              <a:spLocks/>
            </p:cNvSpPr>
            <p:nvPr/>
          </p:nvSpPr>
          <p:spPr bwMode="auto">
            <a:xfrm>
              <a:off x="7209595" y="1912530"/>
              <a:ext cx="1774528" cy="1397503"/>
            </a:xfrm>
            <a:custGeom>
              <a:avLst/>
              <a:gdLst>
                <a:gd name="T0" fmla="*/ 561 w 648"/>
                <a:gd name="T1" fmla="*/ 0 h 510"/>
                <a:gd name="T2" fmla="*/ 0 w 648"/>
                <a:gd name="T3" fmla="*/ 407 h 510"/>
                <a:gd name="T4" fmla="*/ 89 w 648"/>
                <a:gd name="T5" fmla="*/ 436 h 510"/>
                <a:gd name="T6" fmla="*/ 91 w 648"/>
                <a:gd name="T7" fmla="*/ 429 h 510"/>
                <a:gd name="T8" fmla="*/ 166 w 648"/>
                <a:gd name="T9" fmla="*/ 375 h 510"/>
                <a:gd name="T10" fmla="*/ 190 w 648"/>
                <a:gd name="T11" fmla="*/ 378 h 510"/>
                <a:gd name="T12" fmla="*/ 236 w 648"/>
                <a:gd name="T13" fmla="*/ 417 h 510"/>
                <a:gd name="T14" fmla="*/ 240 w 648"/>
                <a:gd name="T15" fmla="*/ 477 h 510"/>
                <a:gd name="T16" fmla="*/ 238 w 648"/>
                <a:gd name="T17" fmla="*/ 485 h 510"/>
                <a:gd name="T18" fmla="*/ 316 w 648"/>
                <a:gd name="T19" fmla="*/ 510 h 510"/>
                <a:gd name="T20" fmla="*/ 561 w 648"/>
                <a:gd name="T21" fmla="*/ 331 h 510"/>
                <a:gd name="T22" fmla="*/ 561 w 648"/>
                <a:gd name="T23" fmla="*/ 216 h 510"/>
                <a:gd name="T24" fmla="*/ 593 w 648"/>
                <a:gd name="T25" fmla="*/ 226 h 510"/>
                <a:gd name="T26" fmla="*/ 648 w 648"/>
                <a:gd name="T27" fmla="*/ 171 h 510"/>
                <a:gd name="T28" fmla="*/ 593 w 648"/>
                <a:gd name="T29" fmla="*/ 117 h 510"/>
                <a:gd name="T30" fmla="*/ 561 w 648"/>
                <a:gd name="T31" fmla="*/ 127 h 510"/>
                <a:gd name="T32" fmla="*/ 561 w 648"/>
                <a:gd name="T3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510">
                  <a:moveTo>
                    <a:pt x="561" y="0"/>
                  </a:moveTo>
                  <a:cubicBezTo>
                    <a:pt x="301" y="5"/>
                    <a:pt x="81" y="174"/>
                    <a:pt x="0" y="407"/>
                  </a:cubicBezTo>
                  <a:cubicBezTo>
                    <a:pt x="89" y="436"/>
                    <a:pt x="89" y="436"/>
                    <a:pt x="89" y="436"/>
                  </a:cubicBezTo>
                  <a:cubicBezTo>
                    <a:pt x="90" y="434"/>
                    <a:pt x="90" y="431"/>
                    <a:pt x="91" y="429"/>
                  </a:cubicBezTo>
                  <a:cubicBezTo>
                    <a:pt x="102" y="396"/>
                    <a:pt x="132" y="375"/>
                    <a:pt x="166" y="375"/>
                  </a:cubicBezTo>
                  <a:cubicBezTo>
                    <a:pt x="174" y="375"/>
                    <a:pt x="182" y="376"/>
                    <a:pt x="190" y="378"/>
                  </a:cubicBezTo>
                  <a:cubicBezTo>
                    <a:pt x="210" y="385"/>
                    <a:pt x="226" y="399"/>
                    <a:pt x="236" y="417"/>
                  </a:cubicBezTo>
                  <a:cubicBezTo>
                    <a:pt x="245" y="436"/>
                    <a:pt x="247" y="457"/>
                    <a:pt x="240" y="477"/>
                  </a:cubicBezTo>
                  <a:cubicBezTo>
                    <a:pt x="240" y="480"/>
                    <a:pt x="239" y="482"/>
                    <a:pt x="238" y="485"/>
                  </a:cubicBezTo>
                  <a:cubicBezTo>
                    <a:pt x="316" y="510"/>
                    <a:pt x="316" y="510"/>
                    <a:pt x="316" y="510"/>
                  </a:cubicBezTo>
                  <a:cubicBezTo>
                    <a:pt x="353" y="409"/>
                    <a:pt x="449" y="336"/>
                    <a:pt x="561" y="331"/>
                  </a:cubicBezTo>
                  <a:cubicBezTo>
                    <a:pt x="561" y="216"/>
                    <a:pt x="561" y="216"/>
                    <a:pt x="561" y="216"/>
                  </a:cubicBezTo>
                  <a:cubicBezTo>
                    <a:pt x="570" y="222"/>
                    <a:pt x="581" y="226"/>
                    <a:pt x="593" y="226"/>
                  </a:cubicBezTo>
                  <a:cubicBezTo>
                    <a:pt x="623" y="226"/>
                    <a:pt x="648" y="201"/>
                    <a:pt x="648" y="171"/>
                  </a:cubicBezTo>
                  <a:cubicBezTo>
                    <a:pt x="648" y="141"/>
                    <a:pt x="623" y="117"/>
                    <a:pt x="593" y="117"/>
                  </a:cubicBezTo>
                  <a:cubicBezTo>
                    <a:pt x="581" y="117"/>
                    <a:pt x="570" y="121"/>
                    <a:pt x="561" y="127"/>
                  </a:cubicBezTo>
                  <a:cubicBezTo>
                    <a:pt x="561" y="0"/>
                    <a:pt x="561" y="0"/>
                    <a:pt x="561" y="0"/>
                  </a:cubicBezTo>
                </a:path>
              </a:pathLst>
            </a:custGeom>
            <a:grp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190" name="Freeform 16">
              <a:extLst>
                <a:ext uri="{FF2B5EF4-FFF2-40B4-BE49-F238E27FC236}">
                  <a16:creationId xmlns:a16="http://schemas.microsoft.com/office/drawing/2014/main" id="{5F4E176A-4C28-66F8-2010-2910F9B6A4A3}"/>
                </a:ext>
              </a:extLst>
            </p:cNvPr>
            <p:cNvSpPr>
              <a:spLocks/>
            </p:cNvSpPr>
            <p:nvPr/>
          </p:nvSpPr>
          <p:spPr bwMode="auto">
            <a:xfrm>
              <a:off x="7834619" y="4199810"/>
              <a:ext cx="1900202" cy="1035560"/>
            </a:xfrm>
            <a:custGeom>
              <a:avLst/>
              <a:gdLst>
                <a:gd name="T0" fmla="*/ 499 w 694"/>
                <a:gd name="T1" fmla="*/ 0 h 378"/>
                <a:gd name="T2" fmla="*/ 347 w 694"/>
                <a:gd name="T3" fmla="*/ 46 h 378"/>
                <a:gd name="T4" fmla="*/ 195 w 694"/>
                <a:gd name="T5" fmla="*/ 0 h 378"/>
                <a:gd name="T6" fmla="*/ 127 w 694"/>
                <a:gd name="T7" fmla="*/ 94 h 378"/>
                <a:gd name="T8" fmla="*/ 108 w 694"/>
                <a:gd name="T9" fmla="*/ 67 h 378"/>
                <a:gd name="T10" fmla="*/ 76 w 694"/>
                <a:gd name="T11" fmla="*/ 57 h 378"/>
                <a:gd name="T12" fmla="*/ 32 w 694"/>
                <a:gd name="T13" fmla="*/ 79 h 378"/>
                <a:gd name="T14" fmla="*/ 44 w 694"/>
                <a:gd name="T15" fmla="*/ 155 h 378"/>
                <a:gd name="T16" fmla="*/ 75 w 694"/>
                <a:gd name="T17" fmla="*/ 166 h 378"/>
                <a:gd name="T18" fmla="*/ 0 w 694"/>
                <a:gd name="T19" fmla="*/ 269 h 378"/>
                <a:gd name="T20" fmla="*/ 346 w 694"/>
                <a:gd name="T21" fmla="*/ 378 h 378"/>
                <a:gd name="T22" fmla="*/ 694 w 694"/>
                <a:gd name="T23" fmla="*/ 269 h 378"/>
                <a:gd name="T24" fmla="*/ 639 w 694"/>
                <a:gd name="T25" fmla="*/ 193 h 378"/>
                <a:gd name="T26" fmla="*/ 633 w 694"/>
                <a:gd name="T27" fmla="*/ 198 h 378"/>
                <a:gd name="T28" fmla="*/ 587 w 694"/>
                <a:gd name="T29" fmla="*/ 213 h 378"/>
                <a:gd name="T30" fmla="*/ 587 w 694"/>
                <a:gd name="T31" fmla="*/ 213 h 378"/>
                <a:gd name="T32" fmla="*/ 523 w 694"/>
                <a:gd name="T33" fmla="*/ 181 h 378"/>
                <a:gd name="T34" fmla="*/ 541 w 694"/>
                <a:gd name="T35" fmla="*/ 71 h 378"/>
                <a:gd name="T36" fmla="*/ 547 w 694"/>
                <a:gd name="T37" fmla="*/ 67 h 378"/>
                <a:gd name="T38" fmla="*/ 499 w 694"/>
                <a:gd name="T39"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4" h="378">
                  <a:moveTo>
                    <a:pt x="499" y="0"/>
                  </a:moveTo>
                  <a:cubicBezTo>
                    <a:pt x="453" y="30"/>
                    <a:pt x="400" y="46"/>
                    <a:pt x="347" y="46"/>
                  </a:cubicBezTo>
                  <a:cubicBezTo>
                    <a:pt x="294" y="46"/>
                    <a:pt x="242" y="31"/>
                    <a:pt x="195" y="0"/>
                  </a:cubicBezTo>
                  <a:cubicBezTo>
                    <a:pt x="127" y="94"/>
                    <a:pt x="127" y="94"/>
                    <a:pt x="127" y="94"/>
                  </a:cubicBezTo>
                  <a:cubicBezTo>
                    <a:pt x="124" y="84"/>
                    <a:pt x="117" y="74"/>
                    <a:pt x="108" y="67"/>
                  </a:cubicBezTo>
                  <a:cubicBezTo>
                    <a:pt x="98" y="60"/>
                    <a:pt x="87" y="57"/>
                    <a:pt x="76" y="57"/>
                  </a:cubicBezTo>
                  <a:cubicBezTo>
                    <a:pt x="59" y="57"/>
                    <a:pt x="42" y="64"/>
                    <a:pt x="32" y="79"/>
                  </a:cubicBezTo>
                  <a:cubicBezTo>
                    <a:pt x="14" y="104"/>
                    <a:pt x="19" y="138"/>
                    <a:pt x="44" y="155"/>
                  </a:cubicBezTo>
                  <a:cubicBezTo>
                    <a:pt x="53" y="162"/>
                    <a:pt x="64" y="166"/>
                    <a:pt x="75" y="166"/>
                  </a:cubicBezTo>
                  <a:cubicBezTo>
                    <a:pt x="0" y="269"/>
                    <a:pt x="0" y="269"/>
                    <a:pt x="0" y="269"/>
                  </a:cubicBezTo>
                  <a:cubicBezTo>
                    <a:pt x="106" y="342"/>
                    <a:pt x="227" y="378"/>
                    <a:pt x="346" y="378"/>
                  </a:cubicBezTo>
                  <a:cubicBezTo>
                    <a:pt x="469" y="378"/>
                    <a:pt x="591" y="340"/>
                    <a:pt x="694" y="269"/>
                  </a:cubicBezTo>
                  <a:cubicBezTo>
                    <a:pt x="639" y="193"/>
                    <a:pt x="639" y="193"/>
                    <a:pt x="639" y="193"/>
                  </a:cubicBezTo>
                  <a:cubicBezTo>
                    <a:pt x="637" y="195"/>
                    <a:pt x="635" y="196"/>
                    <a:pt x="633" y="198"/>
                  </a:cubicBezTo>
                  <a:cubicBezTo>
                    <a:pt x="619" y="208"/>
                    <a:pt x="603" y="213"/>
                    <a:pt x="587" y="213"/>
                  </a:cubicBezTo>
                  <a:cubicBezTo>
                    <a:pt x="587" y="213"/>
                    <a:pt x="587" y="213"/>
                    <a:pt x="587" y="213"/>
                  </a:cubicBezTo>
                  <a:cubicBezTo>
                    <a:pt x="562" y="213"/>
                    <a:pt x="538" y="201"/>
                    <a:pt x="523" y="181"/>
                  </a:cubicBezTo>
                  <a:cubicBezTo>
                    <a:pt x="498" y="146"/>
                    <a:pt x="505" y="96"/>
                    <a:pt x="541" y="71"/>
                  </a:cubicBezTo>
                  <a:cubicBezTo>
                    <a:pt x="543" y="69"/>
                    <a:pt x="545" y="68"/>
                    <a:pt x="547" y="67"/>
                  </a:cubicBezTo>
                  <a:cubicBezTo>
                    <a:pt x="499" y="0"/>
                    <a:pt x="499" y="0"/>
                    <a:pt x="499" y="0"/>
                  </a:cubicBezTo>
                </a:path>
              </a:pathLst>
            </a:custGeom>
            <a:grp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193" name="Freeform 17">
              <a:extLst>
                <a:ext uri="{FF2B5EF4-FFF2-40B4-BE49-F238E27FC236}">
                  <a16:creationId xmlns:a16="http://schemas.microsoft.com/office/drawing/2014/main" id="{91235933-86ED-202B-34AD-A02E50153B28}"/>
                </a:ext>
              </a:extLst>
            </p:cNvPr>
            <p:cNvSpPr>
              <a:spLocks/>
            </p:cNvSpPr>
            <p:nvPr/>
          </p:nvSpPr>
          <p:spPr bwMode="auto">
            <a:xfrm>
              <a:off x="9252230" y="3090521"/>
              <a:ext cx="1320422" cy="1808042"/>
            </a:xfrm>
            <a:custGeom>
              <a:avLst/>
              <a:gdLst>
                <a:gd name="T0" fmla="*/ 410 w 482"/>
                <a:gd name="T1" fmla="*/ 0 h 660"/>
                <a:gd name="T2" fmla="*/ 321 w 482"/>
                <a:gd name="T3" fmla="*/ 29 h 660"/>
                <a:gd name="T4" fmla="*/ 323 w 482"/>
                <a:gd name="T5" fmla="*/ 36 h 660"/>
                <a:gd name="T6" fmla="*/ 273 w 482"/>
                <a:gd name="T7" fmla="*/ 135 h 660"/>
                <a:gd name="T8" fmla="*/ 249 w 482"/>
                <a:gd name="T9" fmla="*/ 139 h 660"/>
                <a:gd name="T10" fmla="*/ 174 w 482"/>
                <a:gd name="T11" fmla="*/ 85 h 660"/>
                <a:gd name="T12" fmla="*/ 172 w 482"/>
                <a:gd name="T13" fmla="*/ 77 h 660"/>
                <a:gd name="T14" fmla="*/ 94 w 482"/>
                <a:gd name="T15" fmla="*/ 103 h 660"/>
                <a:gd name="T16" fmla="*/ 0 w 482"/>
                <a:gd name="T17" fmla="*/ 391 h 660"/>
                <a:gd name="T18" fmla="*/ 68 w 482"/>
                <a:gd name="T19" fmla="*/ 485 h 660"/>
                <a:gd name="T20" fmla="*/ 37 w 482"/>
                <a:gd name="T21" fmla="*/ 495 h 660"/>
                <a:gd name="T22" fmla="*/ 25 w 482"/>
                <a:gd name="T23" fmla="*/ 572 h 660"/>
                <a:gd name="T24" fmla="*/ 69 w 482"/>
                <a:gd name="T25" fmla="*/ 594 h 660"/>
                <a:gd name="T26" fmla="*/ 101 w 482"/>
                <a:gd name="T27" fmla="*/ 584 h 660"/>
                <a:gd name="T28" fmla="*/ 120 w 482"/>
                <a:gd name="T29" fmla="*/ 556 h 660"/>
                <a:gd name="T30" fmla="*/ 195 w 482"/>
                <a:gd name="T31" fmla="*/ 660 h 660"/>
                <a:gd name="T32" fmla="*/ 410 w 482"/>
                <a:gd name="T33"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2" h="660">
                  <a:moveTo>
                    <a:pt x="410" y="0"/>
                  </a:moveTo>
                  <a:cubicBezTo>
                    <a:pt x="321" y="29"/>
                    <a:pt x="321" y="29"/>
                    <a:pt x="321" y="29"/>
                  </a:cubicBezTo>
                  <a:cubicBezTo>
                    <a:pt x="322" y="31"/>
                    <a:pt x="323" y="34"/>
                    <a:pt x="323" y="36"/>
                  </a:cubicBezTo>
                  <a:cubicBezTo>
                    <a:pt x="337" y="77"/>
                    <a:pt x="314" y="122"/>
                    <a:pt x="273" y="135"/>
                  </a:cubicBezTo>
                  <a:cubicBezTo>
                    <a:pt x="265" y="138"/>
                    <a:pt x="257" y="139"/>
                    <a:pt x="249" y="139"/>
                  </a:cubicBezTo>
                  <a:cubicBezTo>
                    <a:pt x="215" y="139"/>
                    <a:pt x="185" y="117"/>
                    <a:pt x="174" y="85"/>
                  </a:cubicBezTo>
                  <a:cubicBezTo>
                    <a:pt x="173" y="82"/>
                    <a:pt x="173" y="80"/>
                    <a:pt x="172" y="77"/>
                  </a:cubicBezTo>
                  <a:cubicBezTo>
                    <a:pt x="94" y="103"/>
                    <a:pt x="94" y="103"/>
                    <a:pt x="94" y="103"/>
                  </a:cubicBezTo>
                  <a:cubicBezTo>
                    <a:pt x="123" y="206"/>
                    <a:pt x="89" y="321"/>
                    <a:pt x="0" y="391"/>
                  </a:cubicBezTo>
                  <a:cubicBezTo>
                    <a:pt x="68" y="485"/>
                    <a:pt x="68" y="485"/>
                    <a:pt x="68" y="485"/>
                  </a:cubicBezTo>
                  <a:cubicBezTo>
                    <a:pt x="57" y="485"/>
                    <a:pt x="46" y="488"/>
                    <a:pt x="37" y="495"/>
                  </a:cubicBezTo>
                  <a:cubicBezTo>
                    <a:pt x="12" y="513"/>
                    <a:pt x="7" y="547"/>
                    <a:pt x="25" y="572"/>
                  </a:cubicBezTo>
                  <a:cubicBezTo>
                    <a:pt x="35" y="586"/>
                    <a:pt x="52" y="594"/>
                    <a:pt x="69" y="594"/>
                  </a:cubicBezTo>
                  <a:cubicBezTo>
                    <a:pt x="80" y="594"/>
                    <a:pt x="91" y="591"/>
                    <a:pt x="101" y="584"/>
                  </a:cubicBezTo>
                  <a:cubicBezTo>
                    <a:pt x="110" y="577"/>
                    <a:pt x="117" y="567"/>
                    <a:pt x="120" y="556"/>
                  </a:cubicBezTo>
                  <a:cubicBezTo>
                    <a:pt x="195" y="660"/>
                    <a:pt x="195" y="660"/>
                    <a:pt x="195" y="660"/>
                  </a:cubicBezTo>
                  <a:cubicBezTo>
                    <a:pt x="403" y="503"/>
                    <a:pt x="482" y="237"/>
                    <a:pt x="410" y="0"/>
                  </a:cubicBezTo>
                </a:path>
              </a:pathLst>
            </a:custGeom>
            <a:grp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196" name="Freeform 18">
              <a:extLst>
                <a:ext uri="{FF2B5EF4-FFF2-40B4-BE49-F238E27FC236}">
                  <a16:creationId xmlns:a16="http://schemas.microsoft.com/office/drawing/2014/main" id="{AFE91DAF-F2CB-2ADD-8136-49E2CB521421}"/>
                </a:ext>
              </a:extLst>
            </p:cNvPr>
            <p:cNvSpPr>
              <a:spLocks/>
            </p:cNvSpPr>
            <p:nvPr/>
          </p:nvSpPr>
          <p:spPr bwMode="auto">
            <a:xfrm>
              <a:off x="8811530" y="1912530"/>
              <a:ext cx="1536584" cy="1493015"/>
            </a:xfrm>
            <a:custGeom>
              <a:avLst/>
              <a:gdLst>
                <a:gd name="T0" fmla="*/ 0 w 561"/>
                <a:gd name="T1" fmla="*/ 0 h 545"/>
                <a:gd name="T2" fmla="*/ 0 w 561"/>
                <a:gd name="T3" fmla="*/ 93 h 545"/>
                <a:gd name="T4" fmla="*/ 8 w 561"/>
                <a:gd name="T5" fmla="*/ 93 h 545"/>
                <a:gd name="T6" fmla="*/ 87 w 561"/>
                <a:gd name="T7" fmla="*/ 171 h 545"/>
                <a:gd name="T8" fmla="*/ 8 w 561"/>
                <a:gd name="T9" fmla="*/ 250 h 545"/>
                <a:gd name="T10" fmla="*/ 0 w 561"/>
                <a:gd name="T11" fmla="*/ 249 h 545"/>
                <a:gd name="T12" fmla="*/ 0 w 561"/>
                <a:gd name="T13" fmla="*/ 332 h 545"/>
                <a:gd name="T14" fmla="*/ 246 w 561"/>
                <a:gd name="T15" fmla="*/ 510 h 545"/>
                <a:gd name="T16" fmla="*/ 356 w 561"/>
                <a:gd name="T17" fmla="*/ 474 h 545"/>
                <a:gd name="T18" fmla="*/ 356 w 561"/>
                <a:gd name="T19" fmla="*/ 507 h 545"/>
                <a:gd name="T20" fmla="*/ 408 w 561"/>
                <a:gd name="T21" fmla="*/ 545 h 545"/>
                <a:gd name="T22" fmla="*/ 425 w 561"/>
                <a:gd name="T23" fmla="*/ 542 h 545"/>
                <a:gd name="T24" fmla="*/ 460 w 561"/>
                <a:gd name="T25" fmla="*/ 474 h 545"/>
                <a:gd name="T26" fmla="*/ 440 w 561"/>
                <a:gd name="T27" fmla="*/ 447 h 545"/>
                <a:gd name="T28" fmla="*/ 561 w 561"/>
                <a:gd name="T29" fmla="*/ 407 h 545"/>
                <a:gd name="T30" fmla="*/ 0 w 561"/>
                <a:gd name="T31" fmla="*/ 0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1" h="545">
                  <a:moveTo>
                    <a:pt x="0" y="0"/>
                  </a:moveTo>
                  <a:cubicBezTo>
                    <a:pt x="0" y="93"/>
                    <a:pt x="0" y="93"/>
                    <a:pt x="0" y="93"/>
                  </a:cubicBezTo>
                  <a:cubicBezTo>
                    <a:pt x="3" y="93"/>
                    <a:pt x="5" y="93"/>
                    <a:pt x="8" y="93"/>
                  </a:cubicBezTo>
                  <a:cubicBezTo>
                    <a:pt x="51" y="93"/>
                    <a:pt x="87" y="128"/>
                    <a:pt x="87" y="171"/>
                  </a:cubicBezTo>
                  <a:cubicBezTo>
                    <a:pt x="87" y="215"/>
                    <a:pt x="51" y="250"/>
                    <a:pt x="8" y="250"/>
                  </a:cubicBezTo>
                  <a:cubicBezTo>
                    <a:pt x="5" y="250"/>
                    <a:pt x="3" y="250"/>
                    <a:pt x="0" y="249"/>
                  </a:cubicBezTo>
                  <a:cubicBezTo>
                    <a:pt x="0" y="332"/>
                    <a:pt x="0" y="332"/>
                    <a:pt x="0" y="332"/>
                  </a:cubicBezTo>
                  <a:cubicBezTo>
                    <a:pt x="108" y="336"/>
                    <a:pt x="206" y="404"/>
                    <a:pt x="246" y="510"/>
                  </a:cubicBezTo>
                  <a:cubicBezTo>
                    <a:pt x="356" y="474"/>
                    <a:pt x="356" y="474"/>
                    <a:pt x="356" y="474"/>
                  </a:cubicBezTo>
                  <a:cubicBezTo>
                    <a:pt x="353" y="484"/>
                    <a:pt x="352" y="496"/>
                    <a:pt x="356" y="507"/>
                  </a:cubicBezTo>
                  <a:cubicBezTo>
                    <a:pt x="363" y="530"/>
                    <a:pt x="385" y="545"/>
                    <a:pt x="408" y="545"/>
                  </a:cubicBezTo>
                  <a:cubicBezTo>
                    <a:pt x="413" y="545"/>
                    <a:pt x="419" y="544"/>
                    <a:pt x="425" y="542"/>
                  </a:cubicBezTo>
                  <a:cubicBezTo>
                    <a:pt x="453" y="533"/>
                    <a:pt x="469" y="502"/>
                    <a:pt x="460" y="474"/>
                  </a:cubicBezTo>
                  <a:cubicBezTo>
                    <a:pt x="456" y="462"/>
                    <a:pt x="449" y="453"/>
                    <a:pt x="440" y="447"/>
                  </a:cubicBezTo>
                  <a:cubicBezTo>
                    <a:pt x="561" y="407"/>
                    <a:pt x="561" y="407"/>
                    <a:pt x="561" y="407"/>
                  </a:cubicBezTo>
                  <a:cubicBezTo>
                    <a:pt x="476" y="161"/>
                    <a:pt x="248" y="4"/>
                    <a:pt x="0" y="0"/>
                  </a:cubicBezTo>
                </a:path>
              </a:pathLst>
            </a:custGeom>
            <a:grp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199" name="Freeform 15">
              <a:extLst>
                <a:ext uri="{FF2B5EF4-FFF2-40B4-BE49-F238E27FC236}">
                  <a16:creationId xmlns:a16="http://schemas.microsoft.com/office/drawing/2014/main" id="{620AC171-42AE-835C-4C79-5ACF2F82182C}"/>
                </a:ext>
              </a:extLst>
            </p:cNvPr>
            <p:cNvSpPr>
              <a:spLocks/>
            </p:cNvSpPr>
            <p:nvPr/>
          </p:nvSpPr>
          <p:spPr bwMode="auto">
            <a:xfrm>
              <a:off x="6983381" y="3005061"/>
              <a:ext cx="1327127" cy="1893500"/>
            </a:xfrm>
            <a:custGeom>
              <a:avLst/>
              <a:gdLst>
                <a:gd name="T0" fmla="*/ 249 w 485"/>
                <a:gd name="T1" fmla="*/ 0 h 691"/>
                <a:gd name="T2" fmla="*/ 197 w 485"/>
                <a:gd name="T3" fmla="*/ 37 h 691"/>
                <a:gd name="T4" fmla="*/ 197 w 485"/>
                <a:gd name="T5" fmla="*/ 71 h 691"/>
                <a:gd name="T6" fmla="*/ 76 w 485"/>
                <a:gd name="T7" fmla="*/ 31 h 691"/>
                <a:gd name="T8" fmla="*/ 290 w 485"/>
                <a:gd name="T9" fmla="*/ 691 h 691"/>
                <a:gd name="T10" fmla="*/ 345 w 485"/>
                <a:gd name="T11" fmla="*/ 615 h 691"/>
                <a:gd name="T12" fmla="*/ 338 w 485"/>
                <a:gd name="T13" fmla="*/ 611 h 691"/>
                <a:gd name="T14" fmla="*/ 307 w 485"/>
                <a:gd name="T15" fmla="*/ 559 h 691"/>
                <a:gd name="T16" fmla="*/ 321 w 485"/>
                <a:gd name="T17" fmla="*/ 501 h 691"/>
                <a:gd name="T18" fmla="*/ 385 w 485"/>
                <a:gd name="T19" fmla="*/ 469 h 691"/>
                <a:gd name="T20" fmla="*/ 431 w 485"/>
                <a:gd name="T21" fmla="*/ 484 h 691"/>
                <a:gd name="T22" fmla="*/ 437 w 485"/>
                <a:gd name="T23" fmla="*/ 489 h 691"/>
                <a:gd name="T24" fmla="*/ 485 w 485"/>
                <a:gd name="T25" fmla="*/ 422 h 691"/>
                <a:gd name="T26" fmla="*/ 391 w 485"/>
                <a:gd name="T27" fmla="*/ 134 h 691"/>
                <a:gd name="T28" fmla="*/ 281 w 485"/>
                <a:gd name="T29" fmla="*/ 98 h 691"/>
                <a:gd name="T30" fmla="*/ 301 w 485"/>
                <a:gd name="T31" fmla="*/ 71 h 691"/>
                <a:gd name="T32" fmla="*/ 266 w 485"/>
                <a:gd name="T33" fmla="*/ 2 h 691"/>
                <a:gd name="T34" fmla="*/ 249 w 485"/>
                <a:gd name="T35" fmla="*/ 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5" h="691">
                  <a:moveTo>
                    <a:pt x="249" y="0"/>
                  </a:moveTo>
                  <a:cubicBezTo>
                    <a:pt x="226" y="0"/>
                    <a:pt x="204" y="14"/>
                    <a:pt x="197" y="37"/>
                  </a:cubicBezTo>
                  <a:cubicBezTo>
                    <a:pt x="193" y="48"/>
                    <a:pt x="194" y="60"/>
                    <a:pt x="197" y="71"/>
                  </a:cubicBezTo>
                  <a:cubicBezTo>
                    <a:pt x="76" y="31"/>
                    <a:pt x="76" y="31"/>
                    <a:pt x="76" y="31"/>
                  </a:cubicBezTo>
                  <a:cubicBezTo>
                    <a:pt x="0" y="280"/>
                    <a:pt x="93" y="541"/>
                    <a:pt x="290" y="691"/>
                  </a:cubicBezTo>
                  <a:cubicBezTo>
                    <a:pt x="345" y="615"/>
                    <a:pt x="345" y="615"/>
                    <a:pt x="345" y="615"/>
                  </a:cubicBezTo>
                  <a:cubicBezTo>
                    <a:pt x="343" y="614"/>
                    <a:pt x="341" y="612"/>
                    <a:pt x="338" y="611"/>
                  </a:cubicBezTo>
                  <a:cubicBezTo>
                    <a:pt x="322" y="598"/>
                    <a:pt x="310" y="580"/>
                    <a:pt x="307" y="559"/>
                  </a:cubicBezTo>
                  <a:cubicBezTo>
                    <a:pt x="304" y="539"/>
                    <a:pt x="309" y="518"/>
                    <a:pt x="321" y="501"/>
                  </a:cubicBezTo>
                  <a:cubicBezTo>
                    <a:pt x="336" y="481"/>
                    <a:pt x="360" y="469"/>
                    <a:pt x="385" y="469"/>
                  </a:cubicBezTo>
                  <a:cubicBezTo>
                    <a:pt x="401" y="469"/>
                    <a:pt x="417" y="474"/>
                    <a:pt x="431" y="484"/>
                  </a:cubicBezTo>
                  <a:cubicBezTo>
                    <a:pt x="433" y="485"/>
                    <a:pt x="435" y="487"/>
                    <a:pt x="437" y="489"/>
                  </a:cubicBezTo>
                  <a:cubicBezTo>
                    <a:pt x="485" y="422"/>
                    <a:pt x="485" y="422"/>
                    <a:pt x="485" y="422"/>
                  </a:cubicBezTo>
                  <a:cubicBezTo>
                    <a:pt x="401" y="355"/>
                    <a:pt x="361" y="242"/>
                    <a:pt x="391" y="134"/>
                  </a:cubicBezTo>
                  <a:cubicBezTo>
                    <a:pt x="281" y="98"/>
                    <a:pt x="281" y="98"/>
                    <a:pt x="281" y="98"/>
                  </a:cubicBezTo>
                  <a:cubicBezTo>
                    <a:pt x="290" y="91"/>
                    <a:pt x="297" y="82"/>
                    <a:pt x="301" y="71"/>
                  </a:cubicBezTo>
                  <a:cubicBezTo>
                    <a:pt x="310" y="42"/>
                    <a:pt x="294" y="11"/>
                    <a:pt x="266" y="2"/>
                  </a:cubicBezTo>
                  <a:cubicBezTo>
                    <a:pt x="260" y="0"/>
                    <a:pt x="254" y="0"/>
                    <a:pt x="249" y="0"/>
                  </a:cubicBezTo>
                </a:path>
              </a:pathLst>
            </a:custGeom>
            <a:grpFill/>
            <a:ln>
              <a:noFill/>
            </a:ln>
          </p:spPr>
          <p:txBody>
            <a:bodyPr vert="horz" wrap="square" lIns="68580" tIns="34290" rIns="68580" bIns="34290" numCol="1" anchor="t" anchorCtr="0" compatLnSpc="1">
              <a:prstTxWarp prst="textNoShape">
                <a:avLst/>
              </a:prstTxWarp>
            </a:bodyPr>
            <a:lstStyle/>
            <a:p>
              <a:endParaRPr lang="en-US" sz="1350" dirty="0"/>
            </a:p>
          </p:txBody>
        </p:sp>
      </p:grpSp>
      <p:sp>
        <p:nvSpPr>
          <p:cNvPr id="70658" name="Title 1"/>
          <p:cNvSpPr>
            <a:spLocks noGrp="1"/>
          </p:cNvSpPr>
          <p:nvPr>
            <p:ph type="ctrTitle"/>
          </p:nvPr>
        </p:nvSpPr>
        <p:spPr>
          <a:xfrm flipH="1">
            <a:off x="1265583" y="267604"/>
            <a:ext cx="9660835" cy="903600"/>
          </a:xfrm>
        </p:spPr>
        <p:txBody>
          <a:bodyPr/>
          <a:lstStyle/>
          <a:p>
            <a:r>
              <a:rPr lang="en-GB" altLang="zh-CN" sz="3600" b="1" dirty="0">
                <a:solidFill>
                  <a:srgbClr val="FFFFFF"/>
                </a:solidFill>
                <a:latin typeface="Roboto Condensed" panose="02000000000000000000" pitchFamily="2" charset="0"/>
                <a:ea typeface="Roboto Condensed" panose="02000000000000000000" pitchFamily="2" charset="0"/>
              </a:rPr>
              <a:t>Arrange</a:t>
            </a:r>
            <a:endParaRPr lang="en-US" altLang="zh-CN" sz="3600" b="1" dirty="0">
              <a:solidFill>
                <a:srgbClr val="FFFFFF"/>
              </a:solidFill>
              <a:latin typeface="Roboto Condensed" panose="02000000000000000000" pitchFamily="2" charset="0"/>
              <a:ea typeface="Roboto Condensed" panose="02000000000000000000" pitchFamily="2" charset="0"/>
            </a:endParaRPr>
          </a:p>
        </p:txBody>
      </p:sp>
      <p:sp>
        <p:nvSpPr>
          <p:cNvPr id="2" name="TextBox 1">
            <a:extLst>
              <a:ext uri="{FF2B5EF4-FFF2-40B4-BE49-F238E27FC236}">
                <a16:creationId xmlns:a16="http://schemas.microsoft.com/office/drawing/2014/main" id="{1747873B-18C1-B460-2098-9424E01EC7CA}"/>
              </a:ext>
            </a:extLst>
          </p:cNvPr>
          <p:cNvSpPr txBox="1"/>
          <p:nvPr/>
        </p:nvSpPr>
        <p:spPr>
          <a:xfrm>
            <a:off x="8115622" y="1498852"/>
            <a:ext cx="742010" cy="523220"/>
          </a:xfrm>
          <a:prstGeom prst="rect">
            <a:avLst/>
          </a:prstGeom>
          <a:noFill/>
        </p:spPr>
        <p:txBody>
          <a:bodyPr wrap="square" rtlCol="0">
            <a:spAutoFit/>
          </a:bodyPr>
          <a:lstStyle/>
          <a:p>
            <a:pPr algn="ctr"/>
            <a:r>
              <a:rPr lang="en-GB" altLang="zh-CN" sz="2800" b="1" dirty="0">
                <a:solidFill>
                  <a:srgbClr val="354E80"/>
                </a:solidFill>
                <a:latin typeface="Roboto Condensed" panose="02000000000000000000" pitchFamily="2" charset="0"/>
                <a:ea typeface="Roboto Condensed" panose="02000000000000000000" pitchFamily="2" charset="0"/>
                <a:cs typeface="Times New Roman" pitchFamily="18" charset="0"/>
              </a:rPr>
              <a:t>Ask</a:t>
            </a:r>
            <a:endParaRPr lang="en-RS" sz="2800" b="1" dirty="0">
              <a:solidFill>
                <a:srgbClr val="354E80"/>
              </a:solidFill>
              <a:latin typeface="Roboto Condensed" panose="02000000000000000000" pitchFamily="2" charset="0"/>
              <a:ea typeface="Roboto Condensed" panose="02000000000000000000" pitchFamily="2" charset="0"/>
            </a:endParaRPr>
          </a:p>
        </p:txBody>
      </p:sp>
      <p:sp>
        <p:nvSpPr>
          <p:cNvPr id="13" name="TextBox 12">
            <a:extLst>
              <a:ext uri="{FF2B5EF4-FFF2-40B4-BE49-F238E27FC236}">
                <a16:creationId xmlns:a16="http://schemas.microsoft.com/office/drawing/2014/main" id="{CD8F09E6-2757-FD21-62A9-DBF621B2F4E2}"/>
              </a:ext>
            </a:extLst>
          </p:cNvPr>
          <p:cNvSpPr txBox="1"/>
          <p:nvPr/>
        </p:nvSpPr>
        <p:spPr>
          <a:xfrm>
            <a:off x="9570008" y="2972284"/>
            <a:ext cx="1472181" cy="523220"/>
          </a:xfrm>
          <a:prstGeom prst="rect">
            <a:avLst/>
          </a:prstGeom>
          <a:noFill/>
        </p:spPr>
        <p:txBody>
          <a:bodyPr wrap="square" rtlCol="0">
            <a:spAutoFit/>
          </a:bodyPr>
          <a:lstStyle/>
          <a:p>
            <a:pPr algn="ctr"/>
            <a:r>
              <a:rPr lang="en-GB" altLang="zh-CN" sz="2800" b="1" dirty="0">
                <a:solidFill>
                  <a:srgbClr val="354E80"/>
                </a:solidFill>
                <a:latin typeface="Roboto Condensed" panose="02000000000000000000" pitchFamily="2" charset="0"/>
                <a:ea typeface="Roboto Condensed" panose="02000000000000000000" pitchFamily="2" charset="0"/>
                <a:cs typeface="Times New Roman" pitchFamily="18" charset="0"/>
              </a:rPr>
              <a:t>Advise</a:t>
            </a:r>
            <a:endParaRPr lang="en-RS" sz="2800" b="1" dirty="0">
              <a:solidFill>
                <a:srgbClr val="354E80"/>
              </a:solidFill>
              <a:latin typeface="Roboto Condensed" panose="02000000000000000000" pitchFamily="2" charset="0"/>
              <a:ea typeface="Roboto Condensed" panose="02000000000000000000" pitchFamily="2" charset="0"/>
            </a:endParaRPr>
          </a:p>
        </p:txBody>
      </p:sp>
      <p:sp>
        <p:nvSpPr>
          <p:cNvPr id="20" name="TextBox 19">
            <a:extLst>
              <a:ext uri="{FF2B5EF4-FFF2-40B4-BE49-F238E27FC236}">
                <a16:creationId xmlns:a16="http://schemas.microsoft.com/office/drawing/2014/main" id="{FDB032E9-80DD-22D8-38D9-12096C34733D}"/>
              </a:ext>
            </a:extLst>
          </p:cNvPr>
          <p:cNvSpPr txBox="1"/>
          <p:nvPr/>
        </p:nvSpPr>
        <p:spPr>
          <a:xfrm>
            <a:off x="8926791" y="4966667"/>
            <a:ext cx="1315707" cy="523220"/>
          </a:xfrm>
          <a:prstGeom prst="rect">
            <a:avLst/>
          </a:prstGeom>
          <a:noFill/>
        </p:spPr>
        <p:txBody>
          <a:bodyPr wrap="square" rtlCol="0">
            <a:spAutoFit/>
          </a:bodyPr>
          <a:lstStyle/>
          <a:p>
            <a:pPr algn="ctr"/>
            <a:r>
              <a:rPr lang="en-GB" altLang="zh-CN" sz="2800" b="1" dirty="0">
                <a:solidFill>
                  <a:srgbClr val="354E80"/>
                </a:solidFill>
                <a:latin typeface="Roboto Condensed" panose="02000000000000000000" pitchFamily="2" charset="0"/>
                <a:ea typeface="Roboto Condensed" panose="02000000000000000000" pitchFamily="2" charset="0"/>
                <a:cs typeface="Times New Roman" pitchFamily="18" charset="0"/>
              </a:rPr>
              <a:t>Assess</a:t>
            </a:r>
            <a:endParaRPr lang="en-RS" sz="2800" b="1" dirty="0">
              <a:solidFill>
                <a:srgbClr val="354E80"/>
              </a:solidFill>
              <a:latin typeface="Roboto Condensed" panose="02000000000000000000" pitchFamily="2" charset="0"/>
              <a:ea typeface="Roboto Condensed" panose="02000000000000000000" pitchFamily="2" charset="0"/>
            </a:endParaRPr>
          </a:p>
        </p:txBody>
      </p:sp>
      <p:sp>
        <p:nvSpPr>
          <p:cNvPr id="21" name="TextBox 20">
            <a:extLst>
              <a:ext uri="{FF2B5EF4-FFF2-40B4-BE49-F238E27FC236}">
                <a16:creationId xmlns:a16="http://schemas.microsoft.com/office/drawing/2014/main" id="{E17707FD-11F6-888A-BA45-92B97257BA1D}"/>
              </a:ext>
            </a:extLst>
          </p:cNvPr>
          <p:cNvSpPr txBox="1"/>
          <p:nvPr/>
        </p:nvSpPr>
        <p:spPr>
          <a:xfrm>
            <a:off x="6528802" y="4966667"/>
            <a:ext cx="1315707" cy="523220"/>
          </a:xfrm>
          <a:prstGeom prst="rect">
            <a:avLst/>
          </a:prstGeom>
          <a:noFill/>
        </p:spPr>
        <p:txBody>
          <a:bodyPr wrap="square" rtlCol="0">
            <a:spAutoFit/>
          </a:bodyPr>
          <a:lstStyle/>
          <a:p>
            <a:pPr algn="ctr"/>
            <a:r>
              <a:rPr lang="en-GB" altLang="zh-CN" sz="2800" b="1" dirty="0">
                <a:solidFill>
                  <a:srgbClr val="354E80"/>
                </a:solidFill>
                <a:latin typeface="Roboto Condensed" panose="02000000000000000000" pitchFamily="2" charset="0"/>
                <a:ea typeface="Roboto Condensed" panose="02000000000000000000" pitchFamily="2" charset="0"/>
                <a:cs typeface="Times New Roman" pitchFamily="18" charset="0"/>
              </a:rPr>
              <a:t>Assist</a:t>
            </a:r>
            <a:endParaRPr lang="en-RS" sz="2800" b="1" dirty="0">
              <a:solidFill>
                <a:srgbClr val="354E80"/>
              </a:solidFill>
              <a:latin typeface="Roboto Condensed" panose="02000000000000000000" pitchFamily="2" charset="0"/>
              <a:ea typeface="Roboto Condensed" panose="02000000000000000000" pitchFamily="2" charset="0"/>
            </a:endParaRPr>
          </a:p>
        </p:txBody>
      </p:sp>
      <p:sp>
        <p:nvSpPr>
          <p:cNvPr id="22" name="TextBox 21">
            <a:extLst>
              <a:ext uri="{FF2B5EF4-FFF2-40B4-BE49-F238E27FC236}">
                <a16:creationId xmlns:a16="http://schemas.microsoft.com/office/drawing/2014/main" id="{11CAF13F-866A-23BB-0983-093A0B99374E}"/>
              </a:ext>
            </a:extLst>
          </p:cNvPr>
          <p:cNvSpPr txBox="1"/>
          <p:nvPr/>
        </p:nvSpPr>
        <p:spPr>
          <a:xfrm>
            <a:off x="5664266" y="2818954"/>
            <a:ext cx="1817061" cy="523220"/>
          </a:xfrm>
          <a:prstGeom prst="rect">
            <a:avLst/>
          </a:prstGeom>
          <a:noFill/>
        </p:spPr>
        <p:txBody>
          <a:bodyPr wrap="square" rtlCol="0">
            <a:spAutoFit/>
          </a:bodyPr>
          <a:lstStyle/>
          <a:p>
            <a:pPr algn="ctr"/>
            <a:r>
              <a:rPr lang="en-GB" altLang="zh-CN" sz="2800" b="1" dirty="0">
                <a:solidFill>
                  <a:srgbClr val="354E80"/>
                </a:solidFill>
                <a:latin typeface="Roboto Condensed" panose="02000000000000000000" pitchFamily="2" charset="0"/>
                <a:ea typeface="Roboto Condensed" panose="02000000000000000000" pitchFamily="2" charset="0"/>
                <a:cs typeface="Times New Roman" pitchFamily="18" charset="0"/>
              </a:rPr>
              <a:t>Arrange</a:t>
            </a:r>
            <a:endParaRPr lang="en-RS" sz="2800" b="1" dirty="0">
              <a:solidFill>
                <a:srgbClr val="354E80"/>
              </a:solidFill>
              <a:latin typeface="Roboto Condensed" panose="02000000000000000000" pitchFamily="2" charset="0"/>
              <a:ea typeface="Roboto Condensed" panose="02000000000000000000" pitchFamily="2" charset="0"/>
            </a:endParaRPr>
          </a:p>
        </p:txBody>
      </p:sp>
      <p:sp>
        <p:nvSpPr>
          <p:cNvPr id="203" name="TextBox 202">
            <a:extLst>
              <a:ext uri="{FF2B5EF4-FFF2-40B4-BE49-F238E27FC236}">
                <a16:creationId xmlns:a16="http://schemas.microsoft.com/office/drawing/2014/main" id="{23180DFD-4D82-B428-D0F1-33ACF26B2352}"/>
              </a:ext>
            </a:extLst>
          </p:cNvPr>
          <p:cNvSpPr txBox="1"/>
          <p:nvPr/>
        </p:nvSpPr>
        <p:spPr>
          <a:xfrm>
            <a:off x="7582639" y="3181797"/>
            <a:ext cx="1807976" cy="1200329"/>
          </a:xfrm>
          <a:prstGeom prst="rect">
            <a:avLst/>
          </a:prstGeom>
          <a:noFill/>
        </p:spPr>
        <p:txBody>
          <a:bodyPr wrap="square">
            <a:spAutoFit/>
          </a:bodyPr>
          <a:lstStyle/>
          <a:p>
            <a:pPr algn="ctr" rtl="0" eaLnBrk="1" hangingPunct="1">
              <a:spcBef>
                <a:spcPct val="50000"/>
              </a:spcBef>
            </a:pPr>
            <a:r>
              <a:rPr lang="en-GB" altLang="zh-CN" sz="2400" b="1" dirty="0">
                <a:solidFill>
                  <a:srgbClr val="FFFFFF"/>
                </a:solidFill>
                <a:latin typeface="Roboto Condensed" panose="02000000000000000000" pitchFamily="2" charset="0"/>
                <a:ea typeface="Roboto Condensed" panose="02000000000000000000" pitchFamily="2" charset="0"/>
                <a:cs typeface="Times New Roman" pitchFamily="18" charset="0"/>
              </a:rPr>
              <a:t>Quit plan and follow-up plan</a:t>
            </a:r>
          </a:p>
        </p:txBody>
      </p:sp>
      <p:sp>
        <p:nvSpPr>
          <p:cNvPr id="205" name="Rectangle 204">
            <a:extLst>
              <a:ext uri="{FF2B5EF4-FFF2-40B4-BE49-F238E27FC236}">
                <a16:creationId xmlns:a16="http://schemas.microsoft.com/office/drawing/2014/main" id="{BCB49AB4-D974-ED43-4D3C-0DAF0F057666}"/>
              </a:ext>
            </a:extLst>
          </p:cNvPr>
          <p:cNvSpPr/>
          <p:nvPr/>
        </p:nvSpPr>
        <p:spPr>
          <a:xfrm>
            <a:off x="2904" y="1418860"/>
            <a:ext cx="5076895"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204" name="Text Box 4">
            <a:extLst>
              <a:ext uri="{FF2B5EF4-FFF2-40B4-BE49-F238E27FC236}">
                <a16:creationId xmlns:a16="http://schemas.microsoft.com/office/drawing/2014/main" id="{754938DF-AFD8-12FD-0DCA-7DD12D1FF182}"/>
              </a:ext>
            </a:extLst>
          </p:cNvPr>
          <p:cNvSpPr txBox="1">
            <a:spLocks noChangeArrowheads="1"/>
          </p:cNvSpPr>
          <p:nvPr/>
        </p:nvSpPr>
        <p:spPr bwMode="auto">
          <a:xfrm>
            <a:off x="600507" y="1967100"/>
            <a:ext cx="4106998" cy="291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355600" indent="-355600" eaLnBrk="0" hangingPunct="0">
              <a:tabLst>
                <a:tab pos="355600" algn="l"/>
              </a:tabLst>
              <a:defRPr sz="3900" b="1">
                <a:solidFill>
                  <a:srgbClr val="000066"/>
                </a:solidFill>
                <a:latin typeface="Arial" pitchFamily="34" charset="0"/>
                <a:cs typeface="Arial" pitchFamily="34" charset="0"/>
              </a:defRPr>
            </a:lvl1pPr>
            <a:lvl2pPr marL="742950" indent="-285750" eaLnBrk="0" hangingPunct="0">
              <a:tabLst>
                <a:tab pos="355600" algn="l"/>
              </a:tabLst>
              <a:defRPr sz="3900" b="1">
                <a:solidFill>
                  <a:srgbClr val="000066"/>
                </a:solidFill>
                <a:latin typeface="Arial" pitchFamily="34" charset="0"/>
                <a:cs typeface="Arial" pitchFamily="34" charset="0"/>
              </a:defRPr>
            </a:lvl2pPr>
            <a:lvl3pPr marL="1143000" indent="-228600" eaLnBrk="0" hangingPunct="0">
              <a:tabLst>
                <a:tab pos="355600" algn="l"/>
              </a:tabLst>
              <a:defRPr sz="3900" b="1">
                <a:solidFill>
                  <a:srgbClr val="000066"/>
                </a:solidFill>
                <a:latin typeface="Arial" pitchFamily="34" charset="0"/>
                <a:cs typeface="Arial" pitchFamily="34" charset="0"/>
              </a:defRPr>
            </a:lvl3pPr>
            <a:lvl4pPr marL="1600200" indent="-228600" eaLnBrk="0" hangingPunct="0">
              <a:tabLst>
                <a:tab pos="355600" algn="l"/>
              </a:tabLst>
              <a:defRPr sz="3900" b="1">
                <a:solidFill>
                  <a:srgbClr val="000066"/>
                </a:solidFill>
                <a:latin typeface="Arial" pitchFamily="34" charset="0"/>
                <a:cs typeface="Arial" pitchFamily="34" charset="0"/>
              </a:defRPr>
            </a:lvl4pPr>
            <a:lvl5pPr marL="2057400" indent="-228600" eaLnBrk="0" hangingPunct="0">
              <a:tabLst>
                <a:tab pos="355600" algn="l"/>
              </a:tabLst>
              <a:defRPr sz="3900" b="1">
                <a:solidFill>
                  <a:srgbClr val="000066"/>
                </a:solidFill>
                <a:latin typeface="Arial" pitchFamily="34" charset="0"/>
                <a:cs typeface="Arial" pitchFamily="34" charset="0"/>
              </a:defRPr>
            </a:lvl5pPr>
            <a:lvl6pPr marL="2514600" indent="-228600" rtl="1" eaLnBrk="0" fontAlgn="base" hangingPunct="0">
              <a:spcBef>
                <a:spcPct val="0"/>
              </a:spcBef>
              <a:spcAft>
                <a:spcPct val="0"/>
              </a:spcAft>
              <a:tabLst>
                <a:tab pos="355600" algn="l"/>
              </a:tabLst>
              <a:defRPr sz="3900" b="1">
                <a:solidFill>
                  <a:srgbClr val="000066"/>
                </a:solidFill>
                <a:latin typeface="Arial" pitchFamily="34" charset="0"/>
                <a:cs typeface="Arial" pitchFamily="34" charset="0"/>
              </a:defRPr>
            </a:lvl6pPr>
            <a:lvl7pPr marL="2971800" indent="-228600" rtl="1" eaLnBrk="0" fontAlgn="base" hangingPunct="0">
              <a:spcBef>
                <a:spcPct val="0"/>
              </a:spcBef>
              <a:spcAft>
                <a:spcPct val="0"/>
              </a:spcAft>
              <a:tabLst>
                <a:tab pos="355600" algn="l"/>
              </a:tabLst>
              <a:defRPr sz="3900" b="1">
                <a:solidFill>
                  <a:srgbClr val="000066"/>
                </a:solidFill>
                <a:latin typeface="Arial" pitchFamily="34" charset="0"/>
                <a:cs typeface="Arial" pitchFamily="34" charset="0"/>
              </a:defRPr>
            </a:lvl7pPr>
            <a:lvl8pPr marL="3429000" indent="-228600" rtl="1" eaLnBrk="0" fontAlgn="base" hangingPunct="0">
              <a:spcBef>
                <a:spcPct val="0"/>
              </a:spcBef>
              <a:spcAft>
                <a:spcPct val="0"/>
              </a:spcAft>
              <a:tabLst>
                <a:tab pos="355600" algn="l"/>
              </a:tabLst>
              <a:defRPr sz="3900" b="1">
                <a:solidFill>
                  <a:srgbClr val="000066"/>
                </a:solidFill>
                <a:latin typeface="Arial" pitchFamily="34" charset="0"/>
                <a:cs typeface="Arial" pitchFamily="34" charset="0"/>
              </a:defRPr>
            </a:lvl8pPr>
            <a:lvl9pPr marL="3886200" indent="-228600" rtl="1" eaLnBrk="0" fontAlgn="base" hangingPunct="0">
              <a:spcBef>
                <a:spcPct val="0"/>
              </a:spcBef>
              <a:spcAft>
                <a:spcPct val="0"/>
              </a:spcAft>
              <a:tabLst>
                <a:tab pos="355600" algn="l"/>
              </a:tabLst>
              <a:defRPr sz="3900" b="1">
                <a:solidFill>
                  <a:srgbClr val="000066"/>
                </a:solidFill>
                <a:latin typeface="Arial" pitchFamily="34" charset="0"/>
                <a:cs typeface="Arial" pitchFamily="34" charset="0"/>
              </a:defRPr>
            </a:lvl9pPr>
          </a:lstStyle>
          <a:p>
            <a:pPr>
              <a:spcAft>
                <a:spcPts val="544"/>
              </a:spcAft>
              <a:buClr>
                <a:srgbClr val="1E7FB8"/>
              </a:buClr>
              <a:buFont typeface="Wingdings" pitchFamily="2" charset="2"/>
              <a:buChar char="l"/>
            </a:pPr>
            <a:r>
              <a:rPr lang="en-US" sz="2177" dirty="0">
                <a:solidFill>
                  <a:srgbClr val="FF0000"/>
                </a:solidFill>
                <a:latin typeface="Roboto Condensed" panose="02000000000000000000" pitchFamily="2" charset="0"/>
                <a:ea typeface="Roboto Condensed" panose="02000000000000000000" pitchFamily="2" charset="0"/>
              </a:rPr>
              <a:t>The 5As</a:t>
            </a:r>
            <a:r>
              <a:rPr lang="en-US" sz="2177" dirty="0">
                <a:latin typeface="Roboto Condensed" panose="02000000000000000000" pitchFamily="2" charset="0"/>
                <a:ea typeface="Roboto Condensed" panose="02000000000000000000" pitchFamily="2" charset="0"/>
              </a:rPr>
              <a:t> </a:t>
            </a:r>
            <a:r>
              <a:rPr lang="en-US" sz="2177" dirty="0">
                <a:solidFill>
                  <a:srgbClr val="000000"/>
                </a:solidFill>
                <a:latin typeface="Roboto Condensed" panose="02000000000000000000" pitchFamily="2" charset="0"/>
                <a:ea typeface="Roboto Condensed" panose="02000000000000000000" pitchFamily="2" charset="0"/>
              </a:rPr>
              <a:t>(Ask, Advise, Assess, Assist, Arrange) summarize all the activities that a primary care provider can do to help a tobacco user within 3 to 5 minutes in primary care settings</a:t>
            </a:r>
            <a:endParaRPr lang="en-GB" altLang="zh-CN" sz="2177" dirty="0">
              <a:solidFill>
                <a:srgbClr val="000000"/>
              </a:solidFill>
              <a:latin typeface="Roboto Condensed" panose="02000000000000000000" pitchFamily="2" charset="0"/>
              <a:ea typeface="Roboto Condensed" panose="02000000000000000000" pitchFamily="2" charset="0"/>
            </a:endParaRPr>
          </a:p>
          <a:p>
            <a:pPr>
              <a:spcAft>
                <a:spcPts val="544"/>
              </a:spcAft>
              <a:buClr>
                <a:srgbClr val="1E7FB8"/>
              </a:buClr>
              <a:buFont typeface="Wingdings" pitchFamily="2" charset="2"/>
              <a:buChar char="l"/>
            </a:pPr>
            <a:r>
              <a:rPr lang="en-GB" altLang="zh-CN" sz="2177" dirty="0">
                <a:solidFill>
                  <a:srgbClr val="000000"/>
                </a:solidFill>
                <a:latin typeface="Roboto Condensed" panose="02000000000000000000" pitchFamily="2" charset="0"/>
                <a:ea typeface="Roboto Condensed" panose="02000000000000000000" pitchFamily="2" charset="0"/>
              </a:rPr>
              <a:t>You </a:t>
            </a:r>
            <a:r>
              <a:rPr lang="en-GB" altLang="zh-CN" sz="2177" dirty="0">
                <a:solidFill>
                  <a:srgbClr val="FF0000"/>
                </a:solidFill>
                <a:latin typeface="Roboto Condensed" panose="02000000000000000000" pitchFamily="2" charset="0"/>
                <a:ea typeface="Roboto Condensed" panose="02000000000000000000" pitchFamily="2" charset="0"/>
              </a:rPr>
              <a:t>can start and stop at any step</a:t>
            </a:r>
            <a:r>
              <a:rPr lang="en-GB" altLang="zh-CN" sz="2177" dirty="0">
                <a:latin typeface="Roboto Condensed" panose="02000000000000000000" pitchFamily="2" charset="0"/>
                <a:ea typeface="Roboto Condensed" panose="02000000000000000000" pitchFamily="2" charset="0"/>
              </a:rPr>
              <a:t> </a:t>
            </a:r>
            <a:r>
              <a:rPr lang="en-GB" altLang="zh-CN" sz="2177" dirty="0">
                <a:solidFill>
                  <a:srgbClr val="000000"/>
                </a:solidFill>
                <a:latin typeface="Roboto Condensed" panose="02000000000000000000" pitchFamily="2" charset="0"/>
                <a:ea typeface="Roboto Condensed" panose="02000000000000000000" pitchFamily="2" charset="0"/>
              </a:rPr>
              <a:t>as indicated in the diagram</a:t>
            </a:r>
          </a:p>
        </p:txBody>
      </p:sp>
    </p:spTree>
    <p:extLst>
      <p:ext uri="{BB962C8B-B14F-4D97-AF65-F5344CB8AC3E}">
        <p14:creationId xmlns:p14="http://schemas.microsoft.com/office/powerpoint/2010/main" val="9201220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836821" y="234087"/>
            <a:ext cx="10926416" cy="903600"/>
          </a:xfrm>
        </p:spPr>
        <p:txBody>
          <a:bodyPr/>
          <a:lstStyle/>
          <a:p>
            <a:r>
              <a:rPr lang="en-GB" altLang="zh-CN" sz="3600" b="1" dirty="0">
                <a:solidFill>
                  <a:schemeClr val="accent5"/>
                </a:solidFill>
                <a:latin typeface="Roboto Condensed" panose="02000000000000000000" pitchFamily="2" charset="0"/>
                <a:ea typeface="Roboto Condensed" panose="02000000000000000000" pitchFamily="2" charset="0"/>
              </a:rPr>
              <a:t>Role play 1 </a:t>
            </a:r>
            <a:r>
              <a:rPr lang="en-GB" altLang="zh-CN" sz="3600" b="1" dirty="0">
                <a:latin typeface="Roboto Condensed" panose="02000000000000000000" pitchFamily="2" charset="0"/>
                <a:ea typeface="Roboto Condensed" panose="02000000000000000000" pitchFamily="2" charset="0"/>
              </a:rPr>
              <a:t>(40 minutes): the 5A’s intervention</a:t>
            </a:r>
            <a:endParaRPr lang="en-US" altLang="zh-CN" sz="3600" b="1" dirty="0">
              <a:solidFill>
                <a:srgbClr val="FFFFFF"/>
              </a:solidFill>
              <a:latin typeface="Roboto Condensed" panose="02000000000000000000" pitchFamily="2" charset="0"/>
              <a:ea typeface="Roboto Condensed" panose="02000000000000000000" pitchFamily="2" charset="0"/>
            </a:endParaRPr>
          </a:p>
        </p:txBody>
      </p:sp>
      <p:sp>
        <p:nvSpPr>
          <p:cNvPr id="6" name="Rectangle 3">
            <a:extLst>
              <a:ext uri="{FF2B5EF4-FFF2-40B4-BE49-F238E27FC236}">
                <a16:creationId xmlns:a16="http://schemas.microsoft.com/office/drawing/2014/main" id="{72893E1D-22E8-3967-6093-CD9265BBF72D}"/>
              </a:ext>
            </a:extLst>
          </p:cNvPr>
          <p:cNvSpPr txBox="1">
            <a:spLocks noChangeArrowheads="1"/>
          </p:cNvSpPr>
          <p:nvPr/>
        </p:nvSpPr>
        <p:spPr>
          <a:xfrm>
            <a:off x="1579612" y="2461976"/>
            <a:ext cx="9032774" cy="19340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14680" lvl="1"/>
            <a:r>
              <a:rPr kumimoji="0" lang="en-GB" altLang="zh-CN" sz="2902" b="1" kern="0" dirty="0">
                <a:latin typeface="Roboto Condensed" panose="02000000000000000000" pitchFamily="2" charset="0"/>
                <a:ea typeface="Roboto Condensed" panose="02000000000000000000" pitchFamily="2" charset="0"/>
              </a:rPr>
              <a:t>Please volunteer to role-play a 5A’s brief tobacco intervention in small groups (in breakout rooms):</a:t>
            </a:r>
          </a:p>
          <a:p>
            <a:pPr marL="829361" lvl="1" indent="-414680"/>
            <a:r>
              <a:rPr kumimoji="0" lang="en-US" altLang="zh-CN" sz="2540" b="1" kern="0" dirty="0">
                <a:latin typeface="Roboto Condensed" panose="02000000000000000000" pitchFamily="2" charset="0"/>
                <a:ea typeface="Roboto Condensed" panose="02000000000000000000" pitchFamily="2" charset="0"/>
              </a:rPr>
              <a:t>Scenario 1:</a:t>
            </a:r>
            <a:r>
              <a:rPr kumimoji="0" lang="en-US" altLang="zh-CN" sz="2540" kern="0" dirty="0">
                <a:latin typeface="Roboto Condensed" panose="02000000000000000000" pitchFamily="2" charset="0"/>
                <a:ea typeface="Roboto Condensed" panose="02000000000000000000" pitchFamily="2" charset="0"/>
              </a:rPr>
              <a:t>James</a:t>
            </a:r>
          </a:p>
          <a:p>
            <a:pPr marL="829361" lvl="1" indent="-414680"/>
            <a:r>
              <a:rPr kumimoji="0" lang="en-US" altLang="zh-CN" sz="2540" b="1" kern="0" dirty="0">
                <a:latin typeface="Roboto Condensed" panose="02000000000000000000" pitchFamily="2" charset="0"/>
                <a:ea typeface="Roboto Condensed" panose="02000000000000000000" pitchFamily="2" charset="0"/>
              </a:rPr>
              <a:t>Scenario 2</a:t>
            </a:r>
            <a:r>
              <a:rPr kumimoji="0" lang="en-US" altLang="zh-CN" sz="2540" kern="0" dirty="0">
                <a:latin typeface="Roboto Condensed" panose="02000000000000000000" pitchFamily="2" charset="0"/>
                <a:ea typeface="Roboto Condensed" panose="02000000000000000000" pitchFamily="2" charset="0"/>
              </a:rPr>
              <a:t>: Betty</a:t>
            </a:r>
          </a:p>
        </p:txBody>
      </p:sp>
    </p:spTree>
    <p:extLst>
      <p:ext uri="{BB962C8B-B14F-4D97-AF65-F5344CB8AC3E}">
        <p14:creationId xmlns:p14="http://schemas.microsoft.com/office/powerpoint/2010/main" val="24322418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1246589" y="2685890"/>
            <a:ext cx="969882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042988" eaLnBrk="0" hangingPunct="0">
              <a:defRPr sz="2100" b="1">
                <a:solidFill>
                  <a:schemeClr val="tx1"/>
                </a:solidFill>
                <a:latin typeface="Arial" charset="0"/>
                <a:ea typeface="宋体" pitchFamily="2" charset="-122"/>
              </a:defRPr>
            </a:lvl1pPr>
            <a:lvl2pPr marL="742950" indent="-285750" defTabSz="1042988" eaLnBrk="0" hangingPunct="0">
              <a:defRPr sz="2100" b="1">
                <a:solidFill>
                  <a:schemeClr val="tx1"/>
                </a:solidFill>
                <a:latin typeface="Arial" charset="0"/>
                <a:ea typeface="宋体" pitchFamily="2" charset="-122"/>
              </a:defRPr>
            </a:lvl2pPr>
            <a:lvl3pPr marL="1143000" indent="-228600" defTabSz="1042988" eaLnBrk="0" hangingPunct="0">
              <a:defRPr sz="2100" b="1">
                <a:solidFill>
                  <a:schemeClr val="tx1"/>
                </a:solidFill>
                <a:latin typeface="Arial" charset="0"/>
                <a:ea typeface="宋体" pitchFamily="2" charset="-122"/>
              </a:defRPr>
            </a:lvl3pPr>
            <a:lvl4pPr marL="1600200" indent="-228600" defTabSz="1042988" eaLnBrk="0" hangingPunct="0">
              <a:defRPr sz="2100" b="1">
                <a:solidFill>
                  <a:schemeClr val="tx1"/>
                </a:solidFill>
                <a:latin typeface="Arial" charset="0"/>
                <a:ea typeface="宋体" pitchFamily="2" charset="-122"/>
              </a:defRPr>
            </a:lvl4pPr>
            <a:lvl5pPr marL="2057400" indent="-228600" defTabSz="1042988" eaLnBrk="0" hangingPunct="0">
              <a:defRPr sz="2100" b="1">
                <a:solidFill>
                  <a:schemeClr val="tx1"/>
                </a:solidFill>
                <a:latin typeface="Arial" charset="0"/>
                <a:ea typeface="宋体" pitchFamily="2" charset="-122"/>
              </a:defRPr>
            </a:lvl5pPr>
            <a:lvl6pPr marL="2514600" indent="-228600" defTabSz="1042988" eaLnBrk="0" fontAlgn="base" hangingPunct="0">
              <a:spcBef>
                <a:spcPct val="0"/>
              </a:spcBef>
              <a:spcAft>
                <a:spcPct val="0"/>
              </a:spcAft>
              <a:defRPr sz="2100" b="1">
                <a:solidFill>
                  <a:schemeClr val="tx1"/>
                </a:solidFill>
                <a:latin typeface="Arial" charset="0"/>
                <a:ea typeface="宋体" pitchFamily="2" charset="-122"/>
              </a:defRPr>
            </a:lvl6pPr>
            <a:lvl7pPr marL="2971800" indent="-228600" defTabSz="1042988" eaLnBrk="0" fontAlgn="base" hangingPunct="0">
              <a:spcBef>
                <a:spcPct val="0"/>
              </a:spcBef>
              <a:spcAft>
                <a:spcPct val="0"/>
              </a:spcAft>
              <a:defRPr sz="2100" b="1">
                <a:solidFill>
                  <a:schemeClr val="tx1"/>
                </a:solidFill>
                <a:latin typeface="Arial" charset="0"/>
                <a:ea typeface="宋体" pitchFamily="2" charset="-122"/>
              </a:defRPr>
            </a:lvl7pPr>
            <a:lvl8pPr marL="3429000" indent="-228600" defTabSz="1042988" eaLnBrk="0" fontAlgn="base" hangingPunct="0">
              <a:spcBef>
                <a:spcPct val="0"/>
              </a:spcBef>
              <a:spcAft>
                <a:spcPct val="0"/>
              </a:spcAft>
              <a:defRPr sz="2100" b="1">
                <a:solidFill>
                  <a:schemeClr val="tx1"/>
                </a:solidFill>
                <a:latin typeface="Arial" charset="0"/>
                <a:ea typeface="宋体" pitchFamily="2" charset="-122"/>
              </a:defRPr>
            </a:lvl8pPr>
            <a:lvl9pPr marL="3886200" indent="-228600" defTabSz="1042988" eaLnBrk="0" fontAlgn="base" hangingPunct="0">
              <a:spcBef>
                <a:spcPct val="0"/>
              </a:spcBef>
              <a:spcAft>
                <a:spcPct val="0"/>
              </a:spcAft>
              <a:defRPr sz="2100" b="1">
                <a:solidFill>
                  <a:schemeClr val="tx1"/>
                </a:solidFill>
                <a:latin typeface="Arial" charset="0"/>
                <a:ea typeface="宋体" pitchFamily="2" charset="-122"/>
              </a:defRPr>
            </a:lvl9pPr>
          </a:lstStyle>
          <a:p>
            <a:pPr algn="ctr"/>
            <a:r>
              <a:rPr lang="en-US" sz="6800" dirty="0">
                <a:solidFill>
                  <a:srgbClr val="FFFFFF"/>
                </a:solidFill>
                <a:latin typeface="Roboto Condensed" panose="02000000000000000000" pitchFamily="2" charset="0"/>
                <a:ea typeface="Roboto Condensed" panose="02000000000000000000" pitchFamily="2" charset="0"/>
              </a:rPr>
              <a:t>Overview of 5R’s model</a:t>
            </a:r>
            <a:endParaRPr lang="en-RS" sz="6800" dirty="0">
              <a:solidFill>
                <a:srgbClr val="FFFFFF"/>
              </a:solidFill>
              <a:latin typeface="Roboto Condensed" panose="02000000000000000000" pitchFamily="2" charset="0"/>
              <a:ea typeface="Roboto Condensed" panose="02000000000000000000" pitchFamily="2" charset="0"/>
            </a:endParaRPr>
          </a:p>
        </p:txBody>
      </p:sp>
      <p:pic>
        <p:nvPicPr>
          <p:cNvPr id="5" name="Picture 4" descr="Logo&#10;&#10;Description automatically generated">
            <a:extLst>
              <a:ext uri="{FF2B5EF4-FFF2-40B4-BE49-F238E27FC236}">
                <a16:creationId xmlns:a16="http://schemas.microsoft.com/office/drawing/2014/main" id="{2CD04431-5EBB-C026-1168-FA40C20043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Tree>
    <p:extLst>
      <p:ext uri="{BB962C8B-B14F-4D97-AF65-F5344CB8AC3E}">
        <p14:creationId xmlns:p14="http://schemas.microsoft.com/office/powerpoint/2010/main" val="30506641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dirty="0">
                <a:latin typeface="Roboto Condensed" panose="02000000000000000000" pitchFamily="2" charset="0"/>
                <a:ea typeface="Roboto Condensed" panose="02000000000000000000" pitchFamily="2" charset="0"/>
                <a:cs typeface="Times New Roman" pitchFamily="18" charset="0"/>
              </a:rPr>
              <a:t>Patients not Ready to Quit?</a:t>
            </a:r>
            <a:endParaRPr lang="en-US" altLang="zh-CN" sz="3600" b="1" dirty="0">
              <a:solidFill>
                <a:srgbClr val="FFFFFF"/>
              </a:solidFill>
              <a:latin typeface="Roboto Condensed" panose="02000000000000000000" pitchFamily="2" charset="0"/>
              <a:ea typeface="Roboto Condensed" panose="02000000000000000000" pitchFamily="2" charset="0"/>
            </a:endParaRPr>
          </a:p>
        </p:txBody>
      </p:sp>
      <p:sp>
        <p:nvSpPr>
          <p:cNvPr id="6" name="Text Box 3">
            <a:extLst>
              <a:ext uri="{FF2B5EF4-FFF2-40B4-BE49-F238E27FC236}">
                <a16:creationId xmlns:a16="http://schemas.microsoft.com/office/drawing/2014/main" id="{049FE30F-115C-0763-ED44-B8A0FAA3DF82}"/>
              </a:ext>
            </a:extLst>
          </p:cNvPr>
          <p:cNvSpPr txBox="1">
            <a:spLocks noChangeArrowheads="1"/>
          </p:cNvSpPr>
          <p:nvPr/>
        </p:nvSpPr>
        <p:spPr bwMode="auto">
          <a:xfrm>
            <a:off x="2048364" y="1875951"/>
            <a:ext cx="8878054" cy="310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marL="342900" indent="-342900" eaLnBrk="0" hangingPunct="0">
              <a:defRPr sz="3900" b="1">
                <a:solidFill>
                  <a:srgbClr val="000066"/>
                </a:solidFill>
                <a:latin typeface="Arial" pitchFamily="34" charset="0"/>
                <a:cs typeface="Arial" pitchFamily="34" charset="0"/>
              </a:defRPr>
            </a:lvl1pPr>
            <a:lvl2pPr marL="742950" indent="-285750" eaLnBrk="0" hangingPunct="0">
              <a:defRPr sz="3900" b="1">
                <a:solidFill>
                  <a:srgbClr val="000066"/>
                </a:solidFill>
                <a:latin typeface="Arial" pitchFamily="34" charset="0"/>
                <a:cs typeface="Arial" pitchFamily="34" charset="0"/>
              </a:defRPr>
            </a:lvl2pPr>
            <a:lvl3pPr marL="1143000" indent="-228600" eaLnBrk="0" hangingPunct="0">
              <a:defRPr sz="3900" b="1">
                <a:solidFill>
                  <a:srgbClr val="000066"/>
                </a:solidFill>
                <a:latin typeface="Arial" pitchFamily="34" charset="0"/>
                <a:cs typeface="Arial" pitchFamily="34" charset="0"/>
              </a:defRPr>
            </a:lvl3pPr>
            <a:lvl4pPr marL="1600200" indent="-228600" eaLnBrk="0" hangingPunct="0">
              <a:defRPr sz="3900" b="1">
                <a:solidFill>
                  <a:srgbClr val="000066"/>
                </a:solidFill>
                <a:latin typeface="Arial" pitchFamily="34" charset="0"/>
                <a:cs typeface="Arial" pitchFamily="34" charset="0"/>
              </a:defRPr>
            </a:lvl4pPr>
            <a:lvl5pPr marL="2057400" indent="-228600" eaLnBrk="0" hangingPunct="0">
              <a:defRPr sz="3900" b="1">
                <a:solidFill>
                  <a:srgbClr val="000066"/>
                </a:solidFill>
                <a:latin typeface="Arial" pitchFamily="34" charset="0"/>
                <a:cs typeface="Arial" pitchFamily="34" charset="0"/>
              </a:defRPr>
            </a:lvl5pPr>
            <a:lvl6pPr marL="2514600" indent="-2286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80000"/>
              </a:spcBef>
              <a:buClr>
                <a:srgbClr val="1E7FB8"/>
              </a:buClr>
              <a:buFont typeface="Wingdings" pitchFamily="2" charset="2"/>
              <a:buChar char="l"/>
            </a:pPr>
            <a:r>
              <a:rPr lang="en-GB" altLang="zh-CN" sz="2540" dirty="0">
                <a:solidFill>
                  <a:srgbClr val="FF0000"/>
                </a:solidFill>
                <a:latin typeface="Roboto Condensed" panose="02000000000000000000" pitchFamily="2" charset="0"/>
                <a:ea typeface="Roboto Condensed" panose="02000000000000000000" pitchFamily="2" charset="0"/>
              </a:rPr>
              <a:t>Often, the patient will not be ready to quit</a:t>
            </a:r>
            <a:r>
              <a:rPr lang="en-GB" altLang="zh-CN" sz="2540" dirty="0">
                <a:solidFill>
                  <a:srgbClr val="000000"/>
                </a:solidFill>
                <a:latin typeface="Roboto Condensed" panose="02000000000000000000" pitchFamily="2" charset="0"/>
                <a:ea typeface="Roboto Condensed" panose="02000000000000000000" pitchFamily="2" charset="0"/>
              </a:rPr>
              <a:t>. They may not want to be a non-tobacco user, or be certain that they could not quit.</a:t>
            </a:r>
          </a:p>
          <a:p>
            <a:pPr rtl="0">
              <a:spcBef>
                <a:spcPct val="80000"/>
              </a:spcBef>
              <a:buClr>
                <a:srgbClr val="1E7FB8"/>
              </a:buClr>
              <a:buFont typeface="Wingdings" pitchFamily="2" charset="2"/>
              <a:buChar char="l"/>
            </a:pPr>
            <a:r>
              <a:rPr lang="en-GB" altLang="zh-CN" sz="2540" dirty="0">
                <a:solidFill>
                  <a:srgbClr val="000000"/>
                </a:solidFill>
                <a:latin typeface="Roboto Condensed" panose="02000000000000000000" pitchFamily="2" charset="0"/>
                <a:ea typeface="Roboto Condensed" panose="02000000000000000000" pitchFamily="2" charset="0"/>
              </a:rPr>
              <a:t>In these cases we will deliver a brief motivational intervention before ending the consultation. The intervention is called </a:t>
            </a:r>
            <a:r>
              <a:rPr lang="en-GB" altLang="zh-CN" sz="2540" dirty="0">
                <a:solidFill>
                  <a:srgbClr val="FF0000"/>
                </a:solidFill>
                <a:latin typeface="Roboto Condensed" panose="02000000000000000000" pitchFamily="2" charset="0"/>
                <a:ea typeface="Roboto Condensed" panose="02000000000000000000" pitchFamily="2" charset="0"/>
              </a:rPr>
              <a:t>the 5R’s</a:t>
            </a:r>
          </a:p>
          <a:p>
            <a:pPr rtl="0">
              <a:spcBef>
                <a:spcPct val="80000"/>
              </a:spcBef>
              <a:buClr>
                <a:srgbClr val="1E7FB8"/>
              </a:buClr>
              <a:buFont typeface="Wingdings" pitchFamily="2" charset="2"/>
              <a:buChar char="l"/>
            </a:pPr>
            <a:r>
              <a:rPr lang="en-GB" altLang="zh-CN" sz="2540" dirty="0">
                <a:solidFill>
                  <a:srgbClr val="000000"/>
                </a:solidFill>
                <a:latin typeface="Roboto Condensed" panose="02000000000000000000" pitchFamily="2" charset="0"/>
                <a:ea typeface="Roboto Condensed" panose="02000000000000000000" pitchFamily="2" charset="0"/>
              </a:rPr>
              <a:t>This will occur </a:t>
            </a:r>
            <a:r>
              <a:rPr lang="en-GB" altLang="zh-CN" sz="2540" dirty="0">
                <a:solidFill>
                  <a:srgbClr val="FF0000"/>
                </a:solidFill>
                <a:latin typeface="Roboto Condensed" panose="02000000000000000000" pitchFamily="2" charset="0"/>
                <a:ea typeface="Roboto Condensed" panose="02000000000000000000" pitchFamily="2" charset="0"/>
              </a:rPr>
              <a:t>after the Assess stage</a:t>
            </a:r>
            <a:r>
              <a:rPr lang="en-GB" altLang="zh-CN" sz="2540" dirty="0">
                <a:solidFill>
                  <a:srgbClr val="000000"/>
                </a:solidFill>
                <a:latin typeface="Roboto Condensed" panose="02000000000000000000" pitchFamily="2" charset="0"/>
                <a:ea typeface="Roboto Condensed" panose="02000000000000000000" pitchFamily="2" charset="0"/>
              </a:rPr>
              <a:t>. Once completed we can re-assess readiness to quit  and complete the 5A’s if appropriate)…</a:t>
            </a:r>
            <a:endParaRPr lang="en-GB" altLang="zh-CN" sz="3265" dirty="0">
              <a:solidFill>
                <a:srgbClr val="00000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2502645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dirty="0">
                <a:latin typeface="Roboto Condensed" panose="02000000000000000000" pitchFamily="2" charset="0"/>
                <a:ea typeface="Roboto Condensed" panose="02000000000000000000" pitchFamily="2" charset="0"/>
                <a:cs typeface="Times New Roman" pitchFamily="18" charset="0"/>
              </a:rPr>
              <a:t>Patients not Ready to Quit?</a:t>
            </a:r>
            <a:endParaRPr lang="en-US" altLang="zh-CN" sz="3600" b="1" dirty="0">
              <a:solidFill>
                <a:srgbClr val="FFFFFF"/>
              </a:solidFill>
              <a:latin typeface="Roboto Condensed" panose="02000000000000000000" pitchFamily="2" charset="0"/>
              <a:ea typeface="Roboto Condensed" panose="02000000000000000000" pitchFamily="2" charset="0"/>
            </a:endParaRPr>
          </a:p>
        </p:txBody>
      </p:sp>
      <p:sp>
        <p:nvSpPr>
          <p:cNvPr id="166" name="Google Shape;1274;p56">
            <a:extLst>
              <a:ext uri="{FF2B5EF4-FFF2-40B4-BE49-F238E27FC236}">
                <a16:creationId xmlns:a16="http://schemas.microsoft.com/office/drawing/2014/main" id="{32AFF4EE-8170-6511-B6E1-3E5F1927DA0F}"/>
              </a:ext>
            </a:extLst>
          </p:cNvPr>
          <p:cNvSpPr/>
          <p:nvPr/>
        </p:nvSpPr>
        <p:spPr>
          <a:xfrm rot="5400000">
            <a:off x="1041073" y="209216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7" name="Google Shape;1274;p56">
            <a:extLst>
              <a:ext uri="{FF2B5EF4-FFF2-40B4-BE49-F238E27FC236}">
                <a16:creationId xmlns:a16="http://schemas.microsoft.com/office/drawing/2014/main" id="{716B826E-2057-6991-EC3B-F134341B9E4A}"/>
              </a:ext>
            </a:extLst>
          </p:cNvPr>
          <p:cNvSpPr/>
          <p:nvPr/>
        </p:nvSpPr>
        <p:spPr>
          <a:xfrm rot="5400000">
            <a:off x="1041073" y="303969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8" name="Google Shape;1274;p56">
            <a:extLst>
              <a:ext uri="{FF2B5EF4-FFF2-40B4-BE49-F238E27FC236}">
                <a16:creationId xmlns:a16="http://schemas.microsoft.com/office/drawing/2014/main" id="{9AEAD97A-773B-550E-50F2-97C06BB5AAA6}"/>
              </a:ext>
            </a:extLst>
          </p:cNvPr>
          <p:cNvSpPr/>
          <p:nvPr/>
        </p:nvSpPr>
        <p:spPr>
          <a:xfrm rot="5400000">
            <a:off x="1041072" y="398721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9" name="Google Shape;1274;p56">
            <a:extLst>
              <a:ext uri="{FF2B5EF4-FFF2-40B4-BE49-F238E27FC236}">
                <a16:creationId xmlns:a16="http://schemas.microsoft.com/office/drawing/2014/main" id="{16FFDD37-311A-865A-7DA2-9CE6F054EF82}"/>
              </a:ext>
            </a:extLst>
          </p:cNvPr>
          <p:cNvSpPr/>
          <p:nvPr/>
        </p:nvSpPr>
        <p:spPr>
          <a:xfrm rot="5400000">
            <a:off x="1074200" y="493474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pic>
        <p:nvPicPr>
          <p:cNvPr id="170" name="Picture 169" descr="Application, logo&#10;&#10;Description automatically generated">
            <a:extLst>
              <a:ext uri="{FF2B5EF4-FFF2-40B4-BE49-F238E27FC236}">
                <a16:creationId xmlns:a16="http://schemas.microsoft.com/office/drawing/2014/main" id="{C9993089-3CC2-6F23-3349-2A08D2028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93" y="1559218"/>
            <a:ext cx="1591979" cy="4140515"/>
          </a:xfrm>
          <a:prstGeom prst="rect">
            <a:avLst/>
          </a:prstGeom>
        </p:spPr>
      </p:pic>
      <p:sp>
        <p:nvSpPr>
          <p:cNvPr id="172" name="Text Box 12">
            <a:extLst>
              <a:ext uri="{FF2B5EF4-FFF2-40B4-BE49-F238E27FC236}">
                <a16:creationId xmlns:a16="http://schemas.microsoft.com/office/drawing/2014/main" id="{B1EA86CD-4772-CECD-2310-34FB38FFE644}"/>
              </a:ext>
            </a:extLst>
          </p:cNvPr>
          <p:cNvSpPr txBox="1">
            <a:spLocks noChangeArrowheads="1"/>
          </p:cNvSpPr>
          <p:nvPr/>
        </p:nvSpPr>
        <p:spPr bwMode="auto">
          <a:xfrm>
            <a:off x="2276538" y="2879671"/>
            <a:ext cx="2102179" cy="38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eaLnBrk="1" hangingPunct="1">
              <a:spcBef>
                <a:spcPct val="50000"/>
              </a:spcBef>
            </a:pPr>
            <a:r>
              <a:rPr lang="en-GB" altLang="zh-CN" sz="1905" b="0" dirty="0">
                <a:solidFill>
                  <a:srgbClr val="FF0000"/>
                </a:solidFill>
                <a:latin typeface="Roboto Condensed" panose="02000000000000000000" pitchFamily="2" charset="0"/>
                <a:ea typeface="Roboto Condensed" panose="02000000000000000000" pitchFamily="2" charset="0"/>
                <a:cs typeface="Calibri" panose="020F0502020204030204" pitchFamily="34" charset="0"/>
              </a:rPr>
              <a:t>Not Ready to Quit</a:t>
            </a:r>
          </a:p>
        </p:txBody>
      </p:sp>
      <p:cxnSp>
        <p:nvCxnSpPr>
          <p:cNvPr id="175" name="Straight Arrow Connector 174">
            <a:extLst>
              <a:ext uri="{FF2B5EF4-FFF2-40B4-BE49-F238E27FC236}">
                <a16:creationId xmlns:a16="http://schemas.microsoft.com/office/drawing/2014/main" id="{96E83AE1-EE99-5867-0EAC-B29AC79668F7}"/>
              </a:ext>
            </a:extLst>
          </p:cNvPr>
          <p:cNvCxnSpPr/>
          <p:nvPr/>
        </p:nvCxnSpPr>
        <p:spPr>
          <a:xfrm>
            <a:off x="1905477" y="3457199"/>
            <a:ext cx="2573758" cy="0"/>
          </a:xfrm>
          <a:prstGeom prst="straightConnector1">
            <a:avLst/>
          </a:prstGeom>
          <a:ln w="38100">
            <a:solidFill>
              <a:srgbClr val="354E80"/>
            </a:solidFill>
            <a:tailEnd type="triangle"/>
          </a:ln>
        </p:spPr>
        <p:style>
          <a:lnRef idx="1">
            <a:schemeClr val="accent1"/>
          </a:lnRef>
          <a:fillRef idx="0">
            <a:schemeClr val="accent1"/>
          </a:fillRef>
          <a:effectRef idx="0">
            <a:schemeClr val="accent1"/>
          </a:effectRef>
          <a:fontRef idx="minor">
            <a:schemeClr val="tx1"/>
          </a:fontRef>
        </p:style>
      </p:cxnSp>
      <p:sp>
        <p:nvSpPr>
          <p:cNvPr id="177" name="Rounded Rectangle 176">
            <a:extLst>
              <a:ext uri="{FF2B5EF4-FFF2-40B4-BE49-F238E27FC236}">
                <a16:creationId xmlns:a16="http://schemas.microsoft.com/office/drawing/2014/main" id="{A0979A6D-4938-E250-903C-365D3AF6C039}"/>
              </a:ext>
            </a:extLst>
          </p:cNvPr>
          <p:cNvSpPr/>
          <p:nvPr/>
        </p:nvSpPr>
        <p:spPr>
          <a:xfrm>
            <a:off x="4694201" y="2879671"/>
            <a:ext cx="1099930" cy="1041484"/>
          </a:xfrm>
          <a:prstGeom prst="roundRect">
            <a:avLst/>
          </a:prstGeom>
          <a:solidFill>
            <a:srgbClr val="354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GB" altLang="zh-CN" sz="2000" b="1" dirty="0">
                <a:solidFill>
                  <a:srgbClr val="FFFFFF"/>
                </a:solidFill>
                <a:latin typeface="Roboto Condensed" panose="02000000000000000000" pitchFamily="2" charset="0"/>
                <a:ea typeface="Roboto Condensed" panose="02000000000000000000" pitchFamily="2" charset="0"/>
                <a:cs typeface="Calibri" panose="020F0502020204030204" pitchFamily="34" charset="0"/>
              </a:rPr>
              <a:t>Five R’s</a:t>
            </a:r>
          </a:p>
        </p:txBody>
      </p:sp>
      <p:cxnSp>
        <p:nvCxnSpPr>
          <p:cNvPr id="182" name="Straight Arrow Connector 181">
            <a:extLst>
              <a:ext uri="{FF2B5EF4-FFF2-40B4-BE49-F238E27FC236}">
                <a16:creationId xmlns:a16="http://schemas.microsoft.com/office/drawing/2014/main" id="{3C75BBEF-3294-D49C-CB0D-0716A45C4586}"/>
              </a:ext>
            </a:extLst>
          </p:cNvPr>
          <p:cNvCxnSpPr/>
          <p:nvPr/>
        </p:nvCxnSpPr>
        <p:spPr>
          <a:xfrm>
            <a:off x="6096000" y="3766864"/>
            <a:ext cx="1656522" cy="6196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B5F45204-8006-51F7-2060-9B3DB6A7AB4F}"/>
              </a:ext>
            </a:extLst>
          </p:cNvPr>
          <p:cNvCxnSpPr/>
          <p:nvPr/>
        </p:nvCxnSpPr>
        <p:spPr>
          <a:xfrm>
            <a:off x="8739808" y="4741661"/>
            <a:ext cx="1656522" cy="6196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5E7A847F-D128-064E-485C-54F5B73A6DD1}"/>
              </a:ext>
            </a:extLst>
          </p:cNvPr>
          <p:cNvCxnSpPr>
            <a:cxnSpLocks/>
          </p:cNvCxnSpPr>
          <p:nvPr/>
        </p:nvCxnSpPr>
        <p:spPr>
          <a:xfrm flipH="1">
            <a:off x="3684106" y="3501051"/>
            <a:ext cx="937208" cy="322991"/>
          </a:xfrm>
          <a:prstGeom prst="straightConnector1">
            <a:avLst/>
          </a:prstGeom>
          <a:ln w="38100">
            <a:solidFill>
              <a:srgbClr val="354E80"/>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1DF682A9-190B-4D37-FA6E-ABCC76550BBD}"/>
              </a:ext>
            </a:extLst>
          </p:cNvPr>
          <p:cNvCxnSpPr>
            <a:cxnSpLocks/>
          </p:cNvCxnSpPr>
          <p:nvPr/>
        </p:nvCxnSpPr>
        <p:spPr>
          <a:xfrm flipH="1">
            <a:off x="1743881" y="4144725"/>
            <a:ext cx="937208" cy="322991"/>
          </a:xfrm>
          <a:prstGeom prst="straightConnector1">
            <a:avLst/>
          </a:prstGeom>
          <a:ln w="38100">
            <a:solidFill>
              <a:srgbClr val="354E80"/>
            </a:solidFill>
            <a:tailEnd type="triangle"/>
          </a:ln>
        </p:spPr>
        <p:style>
          <a:lnRef idx="1">
            <a:schemeClr val="accent1"/>
          </a:lnRef>
          <a:fillRef idx="0">
            <a:schemeClr val="accent1"/>
          </a:fillRef>
          <a:effectRef idx="0">
            <a:schemeClr val="accent1"/>
          </a:effectRef>
          <a:fontRef idx="minor">
            <a:schemeClr val="tx1"/>
          </a:fontRef>
        </p:style>
      </p:cxnSp>
      <p:sp>
        <p:nvSpPr>
          <p:cNvPr id="188" name="Text Box 12">
            <a:extLst>
              <a:ext uri="{FF2B5EF4-FFF2-40B4-BE49-F238E27FC236}">
                <a16:creationId xmlns:a16="http://schemas.microsoft.com/office/drawing/2014/main" id="{3D88A104-83DE-D06C-DB06-8A0B4B290EF3}"/>
              </a:ext>
            </a:extLst>
          </p:cNvPr>
          <p:cNvSpPr txBox="1">
            <a:spLocks noChangeArrowheads="1"/>
          </p:cNvSpPr>
          <p:nvPr/>
        </p:nvSpPr>
        <p:spPr bwMode="auto">
          <a:xfrm>
            <a:off x="2326797" y="3808414"/>
            <a:ext cx="2102179" cy="38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rtl="0" eaLnBrk="1" hangingPunct="1">
              <a:spcBef>
                <a:spcPct val="50000"/>
              </a:spcBef>
            </a:pPr>
            <a:r>
              <a:rPr lang="en-GB" altLang="zh-CN" sz="1905" b="0" dirty="0">
                <a:solidFill>
                  <a:srgbClr val="354E80"/>
                </a:solidFill>
                <a:latin typeface="Roboto Condensed" panose="02000000000000000000" pitchFamily="2" charset="0"/>
                <a:ea typeface="Roboto Condensed" panose="02000000000000000000" pitchFamily="2" charset="0"/>
                <a:cs typeface="Calibri" panose="020F0502020204030204" pitchFamily="34" charset="0"/>
              </a:rPr>
              <a:t>Ready to Quit</a:t>
            </a:r>
          </a:p>
        </p:txBody>
      </p:sp>
      <p:sp>
        <p:nvSpPr>
          <p:cNvPr id="189" name="Text Box 12">
            <a:extLst>
              <a:ext uri="{FF2B5EF4-FFF2-40B4-BE49-F238E27FC236}">
                <a16:creationId xmlns:a16="http://schemas.microsoft.com/office/drawing/2014/main" id="{093B6AD6-822E-C309-D286-1698087563AC}"/>
              </a:ext>
            </a:extLst>
          </p:cNvPr>
          <p:cNvSpPr txBox="1">
            <a:spLocks noChangeArrowheads="1"/>
          </p:cNvSpPr>
          <p:nvPr/>
        </p:nvSpPr>
        <p:spPr bwMode="auto">
          <a:xfrm>
            <a:off x="7257146" y="4352976"/>
            <a:ext cx="2102179" cy="38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eaLnBrk="1" hangingPunct="1">
              <a:spcBef>
                <a:spcPct val="50000"/>
              </a:spcBef>
            </a:pPr>
            <a:r>
              <a:rPr lang="en-GB" altLang="zh-CN" sz="1905" b="0" dirty="0">
                <a:solidFill>
                  <a:srgbClr val="FF0000"/>
                </a:solidFill>
                <a:latin typeface="Roboto Condensed" panose="02000000000000000000" pitchFamily="2" charset="0"/>
                <a:ea typeface="Roboto Condensed" panose="02000000000000000000" pitchFamily="2" charset="0"/>
                <a:cs typeface="Calibri" panose="020F0502020204030204" pitchFamily="34" charset="0"/>
              </a:rPr>
              <a:t>Not Ready to Quit</a:t>
            </a:r>
          </a:p>
        </p:txBody>
      </p:sp>
      <p:sp>
        <p:nvSpPr>
          <p:cNvPr id="190" name="Text Box 16">
            <a:extLst>
              <a:ext uri="{FF2B5EF4-FFF2-40B4-BE49-F238E27FC236}">
                <a16:creationId xmlns:a16="http://schemas.microsoft.com/office/drawing/2014/main" id="{C75AD8CF-D79F-A271-6139-B0DB2722C258}"/>
              </a:ext>
            </a:extLst>
          </p:cNvPr>
          <p:cNvSpPr txBox="1">
            <a:spLocks noChangeArrowheads="1"/>
          </p:cNvSpPr>
          <p:nvPr/>
        </p:nvSpPr>
        <p:spPr bwMode="auto">
          <a:xfrm>
            <a:off x="10061950" y="5031779"/>
            <a:ext cx="1615510"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rtl="0">
              <a:spcBef>
                <a:spcPct val="50000"/>
              </a:spcBef>
            </a:pPr>
            <a:r>
              <a:rPr lang="en-GB" altLang="zh-CN" sz="2449" dirty="0">
                <a:solidFill>
                  <a:srgbClr val="FF0000"/>
                </a:solidFill>
                <a:latin typeface="Roboto Condensed" panose="02000000000000000000" pitchFamily="2" charset="0"/>
                <a:ea typeface="Roboto Condensed" panose="02000000000000000000" pitchFamily="2" charset="0"/>
                <a:cs typeface="Calibri" panose="020F0502020204030204" pitchFamily="34" charset="0"/>
              </a:rPr>
              <a:t>End positively</a:t>
            </a:r>
          </a:p>
        </p:txBody>
      </p:sp>
    </p:spTree>
    <p:extLst>
      <p:ext uri="{BB962C8B-B14F-4D97-AF65-F5344CB8AC3E}">
        <p14:creationId xmlns:p14="http://schemas.microsoft.com/office/powerpoint/2010/main" val="114948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wipe(left)">
                                      <p:cBhvr>
                                        <p:cTn id="7" dur="500"/>
                                        <p:tgtEl>
                                          <p:spTgt spid="17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8"/>
                                        </p:tgtEl>
                                        <p:attrNameLst>
                                          <p:attrName>style.visibility</p:attrName>
                                        </p:attrNameLst>
                                      </p:cBhvr>
                                      <p:to>
                                        <p:strVal val="visible"/>
                                      </p:to>
                                    </p:set>
                                    <p:animEffect transition="in" filter="wipe(left)">
                                      <p:cBhvr>
                                        <p:cTn id="11" dur="500"/>
                                        <p:tgtEl>
                                          <p:spTgt spid="18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wipe(left)">
                                      <p:cBhvr>
                                        <p:cTn id="15" dur="500"/>
                                        <p:tgtEl>
                                          <p:spTgt spid="189"/>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499"/>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utoUpdateAnimBg="0"/>
      <p:bldP spid="188" grpId="0" autoUpdateAnimBg="0"/>
      <p:bldP spid="189" grpId="0" autoUpdateAnimBg="0"/>
      <p:bldP spid="190"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2C6411-B2DE-4CE6-883E-33D44B7FD0E7}"/>
              </a:ext>
            </a:extLst>
          </p:cNvPr>
          <p:cNvSpPr>
            <a:spLocks noGrp="1"/>
          </p:cNvSpPr>
          <p:nvPr>
            <p:ph type="ctrTitle"/>
          </p:nvPr>
        </p:nvSpPr>
        <p:spPr/>
        <p:txBody>
          <a:bodyPr anchor="ctr">
            <a:normAutofit/>
          </a:bodyPr>
          <a:lstStyle/>
          <a:p>
            <a:pPr algn="l"/>
            <a:r>
              <a:rPr lang="en-US" altLang="zh-CN" sz="4800" dirty="0">
                <a:solidFill>
                  <a:schemeClr val="bg1"/>
                </a:solidFill>
              </a:rPr>
              <a:t>Impact of Tobacco Products on  Oral Health </a:t>
            </a:r>
            <a:br>
              <a:rPr lang="en-US" altLang="zh-CN" sz="4800" dirty="0">
                <a:solidFill>
                  <a:schemeClr val="bg1"/>
                </a:solidFill>
              </a:rPr>
            </a:br>
            <a:endParaRPr lang="el-GR" sz="4800" dirty="0">
              <a:solidFill>
                <a:schemeClr val="bg1"/>
              </a:solidFill>
            </a:endParaRPr>
          </a:p>
        </p:txBody>
      </p:sp>
      <p:sp>
        <p:nvSpPr>
          <p:cNvPr id="8" name="テキスト ボックス 5">
            <a:extLst>
              <a:ext uri="{FF2B5EF4-FFF2-40B4-BE49-F238E27FC236}">
                <a16:creationId xmlns:a16="http://schemas.microsoft.com/office/drawing/2014/main" id="{8A75EBAE-0FFB-1134-A2B5-58262ADE2114}"/>
              </a:ext>
            </a:extLst>
          </p:cNvPr>
          <p:cNvSpPr txBox="1"/>
          <p:nvPr/>
        </p:nvSpPr>
        <p:spPr>
          <a:xfrm>
            <a:off x="5009323" y="6186115"/>
            <a:ext cx="6901732" cy="369332"/>
          </a:xfrm>
          <a:prstGeom prst="rect">
            <a:avLst/>
          </a:prstGeom>
          <a:noFill/>
        </p:spPr>
        <p:txBody>
          <a:bodyPr wrap="square" rtlCol="0">
            <a:spAutoFit/>
          </a:bodyPr>
          <a:lstStyle/>
          <a:p>
            <a:pPr algn="r"/>
            <a:r>
              <a:rPr lang="en-US" altLang="ja-JP"/>
              <a:t>https://www.fdiworlddental.org/tobacco-cessation</a:t>
            </a:r>
            <a:endParaRPr kumimoji="1" lang="ja-JP" altLang="en-US" dirty="0"/>
          </a:p>
        </p:txBody>
      </p:sp>
      <p:pic>
        <p:nvPicPr>
          <p:cNvPr id="10" name="Picture 9" descr="Logo, company name&#10;&#10;Description automatically generated">
            <a:extLst>
              <a:ext uri="{FF2B5EF4-FFF2-40B4-BE49-F238E27FC236}">
                <a16:creationId xmlns:a16="http://schemas.microsoft.com/office/drawing/2014/main" id="{E90CA065-81F7-76F5-0309-DD6B3CFC3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500" y="1109491"/>
            <a:ext cx="8509000" cy="5261290"/>
          </a:xfrm>
          <a:prstGeom prst="rect">
            <a:avLst/>
          </a:prstGeom>
        </p:spPr>
      </p:pic>
    </p:spTree>
    <p:extLst>
      <p:ext uri="{BB962C8B-B14F-4D97-AF65-F5344CB8AC3E}">
        <p14:creationId xmlns:p14="http://schemas.microsoft.com/office/powerpoint/2010/main" val="2755152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dirty="0">
                <a:latin typeface="Roboto Condensed" panose="02000000000000000000" pitchFamily="2" charset="0"/>
                <a:ea typeface="Roboto Condensed" panose="02000000000000000000" pitchFamily="2" charset="0"/>
              </a:rPr>
              <a:t>Overview of 5Rs model</a:t>
            </a:r>
            <a:endParaRPr lang="en-US" altLang="zh-CN" sz="3600" b="1" dirty="0">
              <a:solidFill>
                <a:srgbClr val="FFFFFF"/>
              </a:solidFill>
              <a:latin typeface="Roboto Condensed" panose="02000000000000000000" pitchFamily="2" charset="0"/>
              <a:ea typeface="Roboto Condensed" panose="02000000000000000000" pitchFamily="2" charset="0"/>
            </a:endParaRPr>
          </a:p>
        </p:txBody>
      </p:sp>
      <p:sp>
        <p:nvSpPr>
          <p:cNvPr id="7" name="Rectangle 6">
            <a:extLst>
              <a:ext uri="{FF2B5EF4-FFF2-40B4-BE49-F238E27FC236}">
                <a16:creationId xmlns:a16="http://schemas.microsoft.com/office/drawing/2014/main" id="{9449AEB1-6DBC-36D7-14C7-16D3920C355E}"/>
              </a:ext>
            </a:extLst>
          </p:cNvPr>
          <p:cNvSpPr txBox="1">
            <a:spLocks noChangeArrowheads="1"/>
          </p:cNvSpPr>
          <p:nvPr/>
        </p:nvSpPr>
        <p:spPr>
          <a:xfrm>
            <a:off x="483993" y="1868026"/>
            <a:ext cx="11224011" cy="3121948"/>
          </a:xfrm>
          <a:prstGeom prst="rect">
            <a:avLst/>
          </a:prstGeom>
          <a:no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Arial"/>
              <a:buNone/>
              <a:defRPr sz="3200" b="0" i="0" u="none" strike="noStrike" cap="none">
                <a:solidFill>
                  <a:srgbClr val="F3F3F3"/>
                </a:solidFill>
                <a:latin typeface="Arial"/>
                <a:ea typeface="Arial"/>
                <a:cs typeface="Arial"/>
                <a:sym typeface="Arial"/>
              </a:defRPr>
            </a:lvl1pPr>
            <a:lvl2pPr marR="0" lvl="1"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2pPr>
            <a:lvl3pPr marR="0" lvl="2"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3pPr>
            <a:lvl4pPr marR="0" lvl="3"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4pPr>
            <a:lvl5pPr marR="0" lvl="4"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5pPr>
            <a:lvl6pPr marR="0" lvl="5"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6pPr>
            <a:lvl7pPr marR="0" lvl="6"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7pPr>
            <a:lvl8pPr marR="0" lvl="7"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8pPr>
            <a:lvl9pPr marR="0" lvl="8"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9pPr>
          </a:lstStyle>
          <a:p>
            <a:pPr algn="l"/>
            <a:r>
              <a:rPr kumimoji="0" lang="en-GB" altLang="zh-CN" sz="2540" b="1" kern="0" dirty="0">
                <a:solidFill>
                  <a:srgbClr val="000000"/>
                </a:solidFill>
                <a:latin typeface="Roboto Condensed" panose="02000000000000000000" pitchFamily="2" charset="0"/>
                <a:ea typeface="Roboto Condensed" panose="02000000000000000000" pitchFamily="2" charset="0"/>
              </a:rPr>
              <a:t>The 5R’s model is a brief motivational intervention that is based on principles of Motivational Interviewing (MI). </a:t>
            </a:r>
          </a:p>
          <a:p>
            <a:pPr marL="342900" indent="-342900" algn="l">
              <a:buClr>
                <a:srgbClr val="000000"/>
              </a:buClr>
              <a:buFont typeface="Arial" panose="020B0604020202020204" pitchFamily="34" charset="0"/>
              <a:buChar char="•"/>
            </a:pPr>
            <a:r>
              <a:rPr kumimoji="0" lang="en-GB" altLang="zh-CN" sz="2400" b="1" kern="0" dirty="0">
                <a:solidFill>
                  <a:srgbClr val="000000"/>
                </a:solidFill>
                <a:latin typeface="Roboto Condensed" panose="02000000000000000000" pitchFamily="2" charset="0"/>
                <a:ea typeface="Roboto Condensed" panose="02000000000000000000" pitchFamily="2" charset="0"/>
              </a:rPr>
              <a:t>MI stems from working with people who had problems with drinking alcohol.</a:t>
            </a:r>
            <a:br>
              <a:rPr kumimoji="0" lang="en-US" altLang="zh-CN" sz="2400" b="1" kern="0" dirty="0">
                <a:solidFill>
                  <a:srgbClr val="000000"/>
                </a:solidFill>
                <a:latin typeface="Roboto Condensed" panose="02000000000000000000" pitchFamily="2" charset="0"/>
                <a:ea typeface="Roboto Condensed" panose="02000000000000000000" pitchFamily="2" charset="0"/>
              </a:rPr>
            </a:br>
            <a:r>
              <a:rPr kumimoji="0" lang="en-US" altLang="zh-CN" sz="2400" b="1" kern="0" dirty="0">
                <a:solidFill>
                  <a:srgbClr val="000000"/>
                </a:solidFill>
                <a:latin typeface="Roboto Condensed" panose="02000000000000000000" pitchFamily="2" charset="0"/>
                <a:ea typeface="Roboto Condensed" panose="02000000000000000000" pitchFamily="2" charset="0"/>
              </a:rPr>
              <a:t>1980's-William Miller, PhD &amp; Stephen Rollnick, PhD</a:t>
            </a:r>
          </a:p>
          <a:p>
            <a:pPr algn="l"/>
            <a:r>
              <a:rPr kumimoji="0" lang="en-GB" altLang="zh-CN" sz="2400" b="1" kern="0" dirty="0">
                <a:solidFill>
                  <a:srgbClr val="000000"/>
                </a:solidFill>
                <a:latin typeface="Roboto Condensed" panose="02000000000000000000" pitchFamily="2" charset="0"/>
                <a:ea typeface="Roboto Condensed" panose="02000000000000000000" pitchFamily="2" charset="0"/>
              </a:rPr>
              <a:t>Definition:</a:t>
            </a:r>
          </a:p>
          <a:p>
            <a:pPr marL="342900" lvl="1" indent="-342900" algn="l">
              <a:buClr>
                <a:srgbClr val="000000"/>
              </a:buClr>
              <a:buSzPct val="100000"/>
              <a:buFont typeface="Arial" panose="020B0604020202020204" pitchFamily="34" charset="0"/>
              <a:buChar char="•"/>
            </a:pPr>
            <a:r>
              <a:rPr kumimoji="0" lang="en-GB" altLang="zh-CN" sz="2400" b="1" kern="0" dirty="0">
                <a:solidFill>
                  <a:srgbClr val="000000"/>
                </a:solidFill>
                <a:latin typeface="Roboto Condensed" panose="02000000000000000000" pitchFamily="2" charset="0"/>
                <a:ea typeface="Roboto Condensed" panose="02000000000000000000" pitchFamily="2" charset="0"/>
              </a:rPr>
              <a:t>A </a:t>
            </a:r>
            <a:r>
              <a:rPr kumimoji="0" lang="en-GB" altLang="zh-CN" sz="2400" b="1" kern="0" dirty="0">
                <a:solidFill>
                  <a:srgbClr val="FF0000"/>
                </a:solidFill>
                <a:latin typeface="Roboto Condensed" panose="02000000000000000000" pitchFamily="2" charset="0"/>
                <a:ea typeface="Roboto Condensed" panose="02000000000000000000" pitchFamily="2" charset="0"/>
              </a:rPr>
              <a:t>directive, patient-</a:t>
            </a:r>
            <a:r>
              <a:rPr kumimoji="0" lang="en-GB" altLang="zh-CN" sz="2400" b="1" kern="0" dirty="0" err="1">
                <a:solidFill>
                  <a:srgbClr val="FF0000"/>
                </a:solidFill>
                <a:latin typeface="Roboto Condensed" panose="02000000000000000000" pitchFamily="2" charset="0"/>
                <a:ea typeface="Roboto Condensed" panose="02000000000000000000" pitchFamily="2" charset="0"/>
              </a:rPr>
              <a:t>centered</a:t>
            </a:r>
            <a:r>
              <a:rPr kumimoji="0" lang="en-GB" altLang="zh-CN" sz="2400" b="1" kern="0" dirty="0">
                <a:solidFill>
                  <a:srgbClr val="FF0000"/>
                </a:solidFill>
                <a:latin typeface="Roboto Condensed" panose="02000000000000000000" pitchFamily="2" charset="0"/>
                <a:ea typeface="Roboto Condensed" panose="02000000000000000000" pitchFamily="2" charset="0"/>
              </a:rPr>
              <a:t> </a:t>
            </a:r>
            <a:r>
              <a:rPr kumimoji="0" lang="en-GB" altLang="zh-CN" sz="2400" b="1" kern="0" dirty="0" err="1">
                <a:solidFill>
                  <a:srgbClr val="000000"/>
                </a:solidFill>
                <a:latin typeface="Roboto Condensed" panose="02000000000000000000" pitchFamily="2" charset="0"/>
                <a:ea typeface="Roboto Condensed" panose="02000000000000000000" pitchFamily="2" charset="0"/>
              </a:rPr>
              <a:t>counseling</a:t>
            </a:r>
            <a:r>
              <a:rPr kumimoji="0" lang="en-GB" altLang="zh-CN" sz="2400" b="1" kern="0" dirty="0">
                <a:solidFill>
                  <a:srgbClr val="000000"/>
                </a:solidFill>
                <a:latin typeface="Roboto Condensed" panose="02000000000000000000" pitchFamily="2" charset="0"/>
                <a:ea typeface="Roboto Condensed" panose="02000000000000000000" pitchFamily="2" charset="0"/>
              </a:rPr>
              <a:t> style that enhance motivation for change by helping patients </a:t>
            </a:r>
            <a:r>
              <a:rPr kumimoji="0" lang="en-GB" altLang="zh-CN" sz="2400" b="1" kern="0" dirty="0">
                <a:solidFill>
                  <a:srgbClr val="FF0000"/>
                </a:solidFill>
                <a:latin typeface="Roboto Condensed" panose="02000000000000000000" pitchFamily="2" charset="0"/>
                <a:ea typeface="Roboto Condensed" panose="02000000000000000000" pitchFamily="2" charset="0"/>
              </a:rPr>
              <a:t>clarify and resolve ambivalence </a:t>
            </a:r>
            <a:r>
              <a:rPr kumimoji="0" lang="en-GB" altLang="zh-CN" sz="2400" b="1" kern="0" dirty="0">
                <a:solidFill>
                  <a:srgbClr val="000000"/>
                </a:solidFill>
                <a:latin typeface="Roboto Condensed" panose="02000000000000000000" pitchFamily="2" charset="0"/>
                <a:ea typeface="Roboto Condensed" panose="02000000000000000000" pitchFamily="2" charset="0"/>
              </a:rPr>
              <a:t>about </a:t>
            </a:r>
            <a:r>
              <a:rPr kumimoji="0" lang="en-GB" altLang="zh-CN" sz="2400" b="1" kern="0" dirty="0" err="1">
                <a:solidFill>
                  <a:srgbClr val="000000"/>
                </a:solidFill>
                <a:latin typeface="Roboto Condensed" panose="02000000000000000000" pitchFamily="2" charset="0"/>
                <a:ea typeface="Roboto Condensed" panose="02000000000000000000" pitchFamily="2" charset="0"/>
              </a:rPr>
              <a:t>behavior</a:t>
            </a:r>
            <a:r>
              <a:rPr kumimoji="0" lang="en-GB" altLang="zh-CN" sz="2400" b="1" kern="0" dirty="0">
                <a:solidFill>
                  <a:srgbClr val="000000"/>
                </a:solidFill>
                <a:latin typeface="Roboto Condensed" panose="02000000000000000000" pitchFamily="2" charset="0"/>
                <a:ea typeface="Roboto Condensed" panose="02000000000000000000" pitchFamily="2" charset="0"/>
              </a:rPr>
              <a:t> change.</a:t>
            </a:r>
          </a:p>
        </p:txBody>
      </p:sp>
    </p:spTree>
    <p:extLst>
      <p:ext uri="{BB962C8B-B14F-4D97-AF65-F5344CB8AC3E}">
        <p14:creationId xmlns:p14="http://schemas.microsoft.com/office/powerpoint/2010/main" val="10304041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dirty="0">
                <a:latin typeface="Roboto Condensed" panose="02000000000000000000" pitchFamily="2" charset="0"/>
                <a:ea typeface="Roboto Condensed" panose="02000000000000000000" pitchFamily="2" charset="0"/>
              </a:rPr>
              <a:t>Overview of 5Rs model</a:t>
            </a:r>
            <a:endParaRPr lang="en-US" altLang="zh-CN" sz="3600" b="1" dirty="0">
              <a:solidFill>
                <a:srgbClr val="FFFFFF"/>
              </a:solidFill>
              <a:latin typeface="Roboto Condensed" panose="02000000000000000000" pitchFamily="2" charset="0"/>
              <a:ea typeface="Roboto Condensed" panose="02000000000000000000" pitchFamily="2" charset="0"/>
            </a:endParaRPr>
          </a:p>
        </p:txBody>
      </p:sp>
      <p:sp>
        <p:nvSpPr>
          <p:cNvPr id="6" name="Text Box 4">
            <a:extLst>
              <a:ext uri="{FF2B5EF4-FFF2-40B4-BE49-F238E27FC236}">
                <a16:creationId xmlns:a16="http://schemas.microsoft.com/office/drawing/2014/main" id="{FB5AE5BE-2BA7-FDC7-5A4E-274A5A64FCEF}"/>
              </a:ext>
            </a:extLst>
          </p:cNvPr>
          <p:cNvSpPr txBox="1">
            <a:spLocks noChangeArrowheads="1"/>
          </p:cNvSpPr>
          <p:nvPr/>
        </p:nvSpPr>
        <p:spPr bwMode="auto">
          <a:xfrm>
            <a:off x="324677" y="1546351"/>
            <a:ext cx="11542644" cy="469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lstStyle>
            <a:lvl1pPr marL="390525" indent="-390525" defTabSz="1042988" eaLnBrk="0" hangingPunct="0">
              <a:defRPr sz="3900" b="1">
                <a:solidFill>
                  <a:srgbClr val="000066"/>
                </a:solidFill>
                <a:latin typeface="Arial" pitchFamily="34" charset="0"/>
                <a:cs typeface="Arial" pitchFamily="34" charset="0"/>
              </a:defRPr>
            </a:lvl1pPr>
            <a:lvl2pPr marL="919163" indent="-322263"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spcBef>
                <a:spcPts val="544"/>
              </a:spcBef>
              <a:buClr>
                <a:srgbClr val="1E7FB8"/>
              </a:buClr>
              <a:buFont typeface="Wingdings" pitchFamily="2" charset="2"/>
              <a:buChar char="l"/>
            </a:pPr>
            <a:r>
              <a:rPr lang="en-US" sz="2540" dirty="0">
                <a:solidFill>
                  <a:srgbClr val="000000"/>
                </a:solidFill>
                <a:latin typeface="Roboto Condensed" panose="02000000000000000000" pitchFamily="2" charset="0"/>
                <a:ea typeface="Roboto Condensed" panose="02000000000000000000" pitchFamily="2" charset="0"/>
                <a:cs typeface="Calibri" panose="020F0502020204030204" pitchFamily="34" charset="0"/>
              </a:rPr>
              <a:t>Principles of MI are: </a:t>
            </a:r>
          </a:p>
          <a:p>
            <a:pPr lvl="1" rtl="0">
              <a:spcBef>
                <a:spcPct val="20000"/>
              </a:spcBef>
              <a:buClr>
                <a:srgbClr val="1E7FB8"/>
              </a:buClr>
              <a:buFont typeface="Arial" pitchFamily="34" charset="0"/>
              <a:buChar char="–"/>
            </a:pPr>
            <a:r>
              <a:rPr lang="en-US" sz="2177" dirty="0">
                <a:solidFill>
                  <a:srgbClr val="000000"/>
                </a:solidFill>
                <a:latin typeface="Roboto Condensed" panose="02000000000000000000" pitchFamily="2" charset="0"/>
                <a:ea typeface="Roboto Condensed" panose="02000000000000000000" pitchFamily="2" charset="0"/>
                <a:cs typeface="Calibri" panose="020F0502020204030204" pitchFamily="34" charset="0"/>
              </a:rPr>
              <a:t>Express empathy</a:t>
            </a:r>
          </a:p>
          <a:p>
            <a:pPr lvl="1" rtl="0">
              <a:spcBef>
                <a:spcPct val="20000"/>
              </a:spcBef>
              <a:buClr>
                <a:srgbClr val="1E7FB8"/>
              </a:buClr>
              <a:buFont typeface="Arial" pitchFamily="34" charset="0"/>
              <a:buChar char="–"/>
            </a:pPr>
            <a:r>
              <a:rPr lang="en-US" sz="2177" dirty="0">
                <a:solidFill>
                  <a:srgbClr val="000000"/>
                </a:solidFill>
                <a:latin typeface="Roboto Condensed" panose="02000000000000000000" pitchFamily="2" charset="0"/>
                <a:ea typeface="Roboto Condensed" panose="02000000000000000000" pitchFamily="2" charset="0"/>
                <a:cs typeface="Calibri" panose="020F0502020204030204" pitchFamily="34" charset="0"/>
              </a:rPr>
              <a:t>Develop discrepancy</a:t>
            </a:r>
          </a:p>
          <a:p>
            <a:pPr lvl="1" rtl="0">
              <a:spcBef>
                <a:spcPct val="20000"/>
              </a:spcBef>
              <a:buClr>
                <a:srgbClr val="1E7FB8"/>
              </a:buClr>
              <a:buFont typeface="Arial" pitchFamily="34" charset="0"/>
              <a:buChar char="–"/>
            </a:pPr>
            <a:r>
              <a:rPr lang="en-US" sz="2177" dirty="0">
                <a:solidFill>
                  <a:srgbClr val="000000"/>
                </a:solidFill>
                <a:latin typeface="Roboto Condensed" panose="02000000000000000000" pitchFamily="2" charset="0"/>
                <a:ea typeface="Roboto Condensed" panose="02000000000000000000" pitchFamily="2" charset="0"/>
                <a:cs typeface="Calibri" panose="020F0502020204030204" pitchFamily="34" charset="0"/>
              </a:rPr>
              <a:t>Roll with resistance</a:t>
            </a:r>
          </a:p>
          <a:p>
            <a:pPr lvl="1" rtl="0">
              <a:spcBef>
                <a:spcPct val="20000"/>
              </a:spcBef>
              <a:buClr>
                <a:srgbClr val="1E7FB8"/>
              </a:buClr>
              <a:buFont typeface="Arial" pitchFamily="34" charset="0"/>
              <a:buChar char="–"/>
            </a:pPr>
            <a:r>
              <a:rPr lang="en-US" sz="2177" dirty="0">
                <a:solidFill>
                  <a:srgbClr val="000000"/>
                </a:solidFill>
                <a:latin typeface="Roboto Condensed" panose="02000000000000000000" pitchFamily="2" charset="0"/>
                <a:ea typeface="Roboto Condensed" panose="02000000000000000000" pitchFamily="2" charset="0"/>
                <a:cs typeface="Calibri" panose="020F0502020204030204" pitchFamily="34" charset="0"/>
              </a:rPr>
              <a:t>Support self-efficacy</a:t>
            </a:r>
            <a:r>
              <a:rPr lang="en-GB" altLang="zh-CN" sz="2177" dirty="0">
                <a:solidFill>
                  <a:srgbClr val="000000"/>
                </a:solidFill>
                <a:latin typeface="Roboto Condensed" panose="02000000000000000000" pitchFamily="2" charset="0"/>
                <a:ea typeface="Roboto Condensed" panose="02000000000000000000" pitchFamily="2" charset="0"/>
                <a:cs typeface="Calibri" panose="020F0502020204030204" pitchFamily="34" charset="0"/>
              </a:rPr>
              <a:t> </a:t>
            </a:r>
          </a:p>
          <a:p>
            <a:pPr>
              <a:spcBef>
                <a:spcPts val="544"/>
              </a:spcBef>
              <a:buClr>
                <a:srgbClr val="1E7FB8"/>
              </a:buClr>
              <a:buFont typeface="Wingdings" pitchFamily="2" charset="2"/>
              <a:buChar char="l"/>
            </a:pPr>
            <a:r>
              <a:rPr lang="en-US" altLang="zh-CN" sz="2540" dirty="0">
                <a:solidFill>
                  <a:srgbClr val="000000"/>
                </a:solidFill>
                <a:latin typeface="Roboto Condensed" panose="02000000000000000000" pitchFamily="2" charset="0"/>
                <a:ea typeface="Roboto Condensed" panose="02000000000000000000" pitchFamily="2" charset="0"/>
                <a:cs typeface="Calibri" panose="020F0502020204030204" pitchFamily="34" charset="0"/>
              </a:rPr>
              <a:t>Goal of MI: </a:t>
            </a:r>
          </a:p>
          <a:p>
            <a:pPr lvl="1">
              <a:spcBef>
                <a:spcPct val="20000"/>
              </a:spcBef>
              <a:buClr>
                <a:srgbClr val="1E7FB8"/>
              </a:buClr>
              <a:buFont typeface="Arial" pitchFamily="34" charset="0"/>
              <a:buChar char="–"/>
            </a:pPr>
            <a:r>
              <a:rPr lang="en-US" altLang="zh-CN" sz="2177" dirty="0">
                <a:solidFill>
                  <a:srgbClr val="000000"/>
                </a:solidFill>
                <a:latin typeface="Roboto Condensed" panose="02000000000000000000" pitchFamily="2" charset="0"/>
                <a:ea typeface="Roboto Condensed" panose="02000000000000000000" pitchFamily="2" charset="0"/>
                <a:cs typeface="Calibri" panose="020F0502020204030204" pitchFamily="34" charset="0"/>
              </a:rPr>
              <a:t>To increase the person's intrinsic motivation based on the person's own personal goals and values.  </a:t>
            </a:r>
          </a:p>
          <a:p>
            <a:pPr lvl="1">
              <a:spcBef>
                <a:spcPct val="20000"/>
              </a:spcBef>
              <a:buClr>
                <a:srgbClr val="1E7FB8"/>
              </a:buClr>
              <a:buFont typeface="Arial" pitchFamily="34" charset="0"/>
              <a:buChar char="–"/>
            </a:pPr>
            <a:r>
              <a:rPr lang="en-GB" altLang="zh-CN" sz="2177" dirty="0">
                <a:solidFill>
                  <a:srgbClr val="000000"/>
                </a:solidFill>
                <a:latin typeface="Roboto Condensed" panose="02000000000000000000" pitchFamily="2" charset="0"/>
                <a:ea typeface="Roboto Condensed" panose="02000000000000000000" pitchFamily="2" charset="0"/>
                <a:cs typeface="Calibri" panose="020F0502020204030204" pitchFamily="34" charset="0"/>
              </a:rPr>
              <a:t>For tobacco users, it is aimed at making them more ready to quit. This may be because:</a:t>
            </a:r>
          </a:p>
          <a:p>
            <a:pPr marL="1140371" lvl="2" indent="-311010">
              <a:spcBef>
                <a:spcPct val="20000"/>
              </a:spcBef>
              <a:buClr>
                <a:srgbClr val="1E7FB8"/>
              </a:buClr>
              <a:buFont typeface="Wingdings" panose="05000000000000000000" pitchFamily="2" charset="2"/>
              <a:buChar char="§"/>
            </a:pPr>
            <a:r>
              <a:rPr lang="en-GB" altLang="zh-CN" sz="1814" dirty="0">
                <a:solidFill>
                  <a:srgbClr val="000000"/>
                </a:solidFill>
                <a:latin typeface="Roboto Condensed" panose="02000000000000000000" pitchFamily="2" charset="0"/>
                <a:ea typeface="Roboto Condensed" panose="02000000000000000000" pitchFamily="2" charset="0"/>
                <a:cs typeface="Calibri" panose="020F0502020204030204" pitchFamily="34" charset="0"/>
              </a:rPr>
              <a:t>they do not want to be a non-tobacco user, or</a:t>
            </a:r>
          </a:p>
          <a:p>
            <a:pPr marL="1140371" lvl="2" indent="-311010">
              <a:spcBef>
                <a:spcPct val="20000"/>
              </a:spcBef>
              <a:buClr>
                <a:srgbClr val="1E7FB8"/>
              </a:buClr>
              <a:buFont typeface="Wingdings" panose="05000000000000000000" pitchFamily="2" charset="2"/>
              <a:buChar char="§"/>
            </a:pPr>
            <a:r>
              <a:rPr lang="en-GB" altLang="zh-CN" sz="1814" dirty="0">
                <a:solidFill>
                  <a:srgbClr val="000000"/>
                </a:solidFill>
                <a:latin typeface="Roboto Condensed" panose="02000000000000000000" pitchFamily="2" charset="0"/>
                <a:ea typeface="Roboto Condensed" panose="02000000000000000000" pitchFamily="2" charset="0"/>
                <a:cs typeface="Calibri" panose="020F0502020204030204" pitchFamily="34" charset="0"/>
              </a:rPr>
              <a:t>they feel that they do not have a chance of quitting successfully.</a:t>
            </a:r>
          </a:p>
        </p:txBody>
      </p:sp>
    </p:spTree>
    <p:extLst>
      <p:ext uri="{BB962C8B-B14F-4D97-AF65-F5344CB8AC3E}">
        <p14:creationId xmlns:p14="http://schemas.microsoft.com/office/powerpoint/2010/main" val="5100318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sz="3600" b="1" dirty="0">
                <a:latin typeface="Roboto Condensed" panose="02000000000000000000" pitchFamily="2" charset="0"/>
                <a:ea typeface="Roboto Condensed" panose="02000000000000000000" pitchFamily="2" charset="0"/>
              </a:rPr>
              <a:t> How do you express empathy?</a:t>
            </a:r>
            <a:endParaRPr lang="en-US" altLang="zh-CN" sz="3600" b="1" dirty="0">
              <a:solidFill>
                <a:srgbClr val="FFFFFF"/>
              </a:solidFill>
              <a:latin typeface="Roboto Condensed" panose="02000000000000000000" pitchFamily="2" charset="0"/>
              <a:ea typeface="Roboto Condensed" panose="02000000000000000000" pitchFamily="2" charset="0"/>
            </a:endParaRPr>
          </a:p>
        </p:txBody>
      </p:sp>
      <p:sp>
        <p:nvSpPr>
          <p:cNvPr id="7" name="内容占位符 3">
            <a:extLst>
              <a:ext uri="{FF2B5EF4-FFF2-40B4-BE49-F238E27FC236}">
                <a16:creationId xmlns:a16="http://schemas.microsoft.com/office/drawing/2014/main" id="{95665470-831B-07A9-6D44-E9EC3F2F761B}"/>
              </a:ext>
            </a:extLst>
          </p:cNvPr>
          <p:cNvSpPr txBox="1">
            <a:spLocks/>
          </p:cNvSpPr>
          <p:nvPr/>
        </p:nvSpPr>
        <p:spPr>
          <a:xfrm>
            <a:off x="483993" y="1409952"/>
            <a:ext cx="11224011" cy="4582625"/>
          </a:xfrm>
          <a:prstGeom prst="rect">
            <a:avLst/>
          </a:prstGeom>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Arial"/>
              <a:buNone/>
              <a:defRPr sz="3200" b="0" i="0" u="none" strike="noStrike" cap="none">
                <a:solidFill>
                  <a:srgbClr val="F3F3F3"/>
                </a:solidFill>
                <a:latin typeface="Arial"/>
                <a:ea typeface="Arial"/>
                <a:cs typeface="Arial"/>
                <a:sym typeface="Arial"/>
              </a:defRPr>
            </a:lvl1pPr>
            <a:lvl2pPr marR="0" lvl="1"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2pPr>
            <a:lvl3pPr marR="0" lvl="2"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3pPr>
            <a:lvl4pPr marR="0" lvl="3"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4pPr>
            <a:lvl5pPr marR="0" lvl="4"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5pPr>
            <a:lvl6pPr marR="0" lvl="5"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6pPr>
            <a:lvl7pPr marR="0" lvl="6"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7pPr>
            <a:lvl8pPr marR="0" lvl="7"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8pPr>
            <a:lvl9pPr marR="0" lvl="8"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9pPr>
          </a:lstStyle>
          <a:p>
            <a:pPr algn="l">
              <a:spcBef>
                <a:spcPts val="1088"/>
              </a:spcBef>
            </a:pPr>
            <a:r>
              <a:rPr kumimoji="0" lang="en-US" altLang="zh-CN" kern="0" dirty="0">
                <a:solidFill>
                  <a:srgbClr val="000000"/>
                </a:solidFill>
                <a:latin typeface="Roboto Condensed" panose="02000000000000000000" pitchFamily="2" charset="0"/>
                <a:ea typeface="Roboto Condensed" panose="02000000000000000000" pitchFamily="2" charset="0"/>
              </a:rPr>
              <a:t>Understanding without judging, criticizing or blaming</a:t>
            </a:r>
          </a:p>
          <a:p>
            <a:pPr marL="410361" algn="l">
              <a:spcBef>
                <a:spcPts val="1088"/>
              </a:spcBef>
            </a:pPr>
            <a:r>
              <a:rPr kumimoji="0" lang="en-GB" altLang="zh-CN" sz="1814" i="1" kern="0" dirty="0">
                <a:solidFill>
                  <a:srgbClr val="000000"/>
                </a:solidFill>
                <a:latin typeface="Roboto Condensed" panose="02000000000000000000" pitchFamily="2" charset="0"/>
                <a:ea typeface="Roboto Condensed" panose="02000000000000000000" pitchFamily="2" charset="0"/>
              </a:rPr>
              <a:t>“What might happen if you quit?”</a:t>
            </a:r>
            <a:endParaRPr kumimoji="0" lang="en-US" altLang="zh-CN" kern="0" dirty="0">
              <a:solidFill>
                <a:srgbClr val="000000"/>
              </a:solidFill>
              <a:latin typeface="Roboto Condensed" panose="02000000000000000000" pitchFamily="2" charset="0"/>
              <a:ea typeface="Roboto Condensed" panose="02000000000000000000" pitchFamily="2" charset="0"/>
            </a:endParaRPr>
          </a:p>
          <a:p>
            <a:pPr algn="l">
              <a:spcBef>
                <a:spcPts val="1088"/>
              </a:spcBef>
            </a:pPr>
            <a:r>
              <a:rPr kumimoji="0" lang="en-US" altLang="zh-CN" kern="0" dirty="0">
                <a:solidFill>
                  <a:srgbClr val="000000"/>
                </a:solidFill>
                <a:latin typeface="Roboto Condensed" panose="02000000000000000000" pitchFamily="2" charset="0"/>
                <a:ea typeface="Roboto Condensed" panose="02000000000000000000" pitchFamily="2" charset="0"/>
              </a:rPr>
              <a:t>Willingness to accept “where” a patient is (his/her place of readiness)</a:t>
            </a:r>
          </a:p>
          <a:p>
            <a:pPr marL="410361" indent="-87832" algn="l">
              <a:spcBef>
                <a:spcPts val="1088"/>
              </a:spcBef>
            </a:pPr>
            <a:r>
              <a:rPr kumimoji="0" lang="en-GB" altLang="zh-CN" kern="0" dirty="0">
                <a:solidFill>
                  <a:srgbClr val="000000"/>
                </a:solidFill>
                <a:latin typeface="Roboto Condensed" panose="02000000000000000000" pitchFamily="2" charset="0"/>
                <a:ea typeface="Roboto Condensed" panose="02000000000000000000" pitchFamily="2" charset="0"/>
              </a:rPr>
              <a:t> </a:t>
            </a:r>
            <a:r>
              <a:rPr kumimoji="0" lang="en-GB" altLang="zh-CN" sz="1814" i="1" kern="0" dirty="0">
                <a:solidFill>
                  <a:srgbClr val="000000"/>
                </a:solidFill>
                <a:latin typeface="Roboto Condensed" panose="02000000000000000000" pitchFamily="2" charset="0"/>
                <a:ea typeface="Roboto Condensed" panose="02000000000000000000" pitchFamily="2" charset="0"/>
              </a:rPr>
              <a:t>“I hear you saying you are not ready to quit smoking right now. I'm here to help when you are ready.”</a:t>
            </a:r>
            <a:endParaRPr kumimoji="0" lang="en-US" altLang="zh-CN" kern="0" dirty="0">
              <a:solidFill>
                <a:srgbClr val="000000"/>
              </a:solidFill>
              <a:latin typeface="Roboto Condensed" panose="02000000000000000000" pitchFamily="2" charset="0"/>
              <a:ea typeface="Roboto Condensed" panose="02000000000000000000" pitchFamily="2" charset="0"/>
            </a:endParaRPr>
          </a:p>
          <a:p>
            <a:pPr algn="l">
              <a:spcBef>
                <a:spcPts val="1088"/>
              </a:spcBef>
            </a:pPr>
            <a:r>
              <a:rPr kumimoji="0" lang="en-US" altLang="zh-CN" kern="0" dirty="0">
                <a:solidFill>
                  <a:srgbClr val="000000"/>
                </a:solidFill>
                <a:latin typeface="Roboto Condensed" panose="02000000000000000000" pitchFamily="2" charset="0"/>
                <a:ea typeface="Roboto Condensed" panose="02000000000000000000" pitchFamily="2" charset="0"/>
              </a:rPr>
              <a:t>A desire to understand the patient’s perspectives (does not mean that you agree)</a:t>
            </a:r>
          </a:p>
          <a:p>
            <a:pPr marL="410361" algn="l">
              <a:spcBef>
                <a:spcPts val="1088"/>
              </a:spcBef>
            </a:pPr>
            <a:r>
              <a:rPr kumimoji="0" lang="en-GB" altLang="zh-CN" sz="1814" kern="0" dirty="0">
                <a:solidFill>
                  <a:srgbClr val="000000"/>
                </a:solidFill>
                <a:latin typeface="Roboto Condensed" panose="02000000000000000000" pitchFamily="2" charset="0"/>
                <a:ea typeface="Roboto Condensed" panose="02000000000000000000" pitchFamily="2" charset="0"/>
              </a:rPr>
              <a:t> </a:t>
            </a:r>
            <a:r>
              <a:rPr kumimoji="0" lang="en-GB" altLang="zh-CN" sz="1814" i="1" kern="0" dirty="0">
                <a:solidFill>
                  <a:srgbClr val="000000"/>
                </a:solidFill>
                <a:latin typeface="Roboto Condensed" panose="02000000000000000000" pitchFamily="2" charset="0"/>
                <a:ea typeface="Roboto Condensed" panose="02000000000000000000" pitchFamily="2" charset="0"/>
              </a:rPr>
              <a:t>“So you think smoking helps you maintain your weight.”</a:t>
            </a:r>
            <a:endParaRPr kumimoji="0" lang="en-US" altLang="zh-CN" sz="1814" kern="0" dirty="0">
              <a:solidFill>
                <a:srgbClr val="000000"/>
              </a:solidFill>
              <a:latin typeface="Roboto Condensed" panose="02000000000000000000" pitchFamily="2" charset="0"/>
              <a:ea typeface="Roboto Condensed" panose="02000000000000000000" pitchFamily="2" charset="0"/>
            </a:endParaRPr>
          </a:p>
          <a:p>
            <a:pPr algn="l">
              <a:spcBef>
                <a:spcPts val="1088"/>
              </a:spcBef>
            </a:pPr>
            <a:endParaRPr kumimoji="0" lang="zh-CN" altLang="en-US" sz="1814" i="1" kern="0" dirty="0">
              <a:solidFill>
                <a:srgbClr val="000000"/>
              </a:solidFill>
              <a:latin typeface="Roboto Condensed" panose="02000000000000000000" pitchFamily="2" charset="0"/>
            </a:endParaRPr>
          </a:p>
        </p:txBody>
      </p:sp>
    </p:spTree>
    <p:extLst>
      <p:ext uri="{BB962C8B-B14F-4D97-AF65-F5344CB8AC3E}">
        <p14:creationId xmlns:p14="http://schemas.microsoft.com/office/powerpoint/2010/main" val="18634509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US" altLang="zh-CN" sz="3600" b="1" dirty="0">
                <a:latin typeface="Roboto Condensed" panose="02000000000000000000" pitchFamily="2" charset="0"/>
                <a:ea typeface="Roboto Condensed" panose="02000000000000000000" pitchFamily="2" charset="0"/>
              </a:rPr>
              <a:t> How do you develop discrepancy?</a:t>
            </a:r>
            <a:endParaRPr lang="en-US" altLang="zh-CN" sz="3600" b="1" dirty="0">
              <a:solidFill>
                <a:srgbClr val="FFFFFF"/>
              </a:solidFill>
              <a:latin typeface="Roboto Condensed" panose="02000000000000000000" pitchFamily="2" charset="0"/>
              <a:ea typeface="Roboto Condensed" panose="02000000000000000000" pitchFamily="2" charset="0"/>
            </a:endParaRPr>
          </a:p>
        </p:txBody>
      </p:sp>
      <p:sp>
        <p:nvSpPr>
          <p:cNvPr id="6" name="Rectangle 3">
            <a:extLst>
              <a:ext uri="{FF2B5EF4-FFF2-40B4-BE49-F238E27FC236}">
                <a16:creationId xmlns:a16="http://schemas.microsoft.com/office/drawing/2014/main" id="{4961AD65-875E-85B5-892E-DF403DC81056}"/>
              </a:ext>
            </a:extLst>
          </p:cNvPr>
          <p:cNvSpPr txBox="1">
            <a:spLocks noChangeArrowheads="1"/>
          </p:cNvSpPr>
          <p:nvPr/>
        </p:nvSpPr>
        <p:spPr>
          <a:xfrm>
            <a:off x="483993" y="1503121"/>
            <a:ext cx="11224011" cy="2712069"/>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Arial"/>
              <a:buNone/>
              <a:defRPr sz="3200" b="0" i="0" u="none" strike="noStrike" cap="none">
                <a:solidFill>
                  <a:srgbClr val="F3F3F3"/>
                </a:solidFill>
                <a:latin typeface="Arial"/>
                <a:ea typeface="Arial"/>
                <a:cs typeface="Arial"/>
                <a:sym typeface="Arial"/>
              </a:defRPr>
            </a:lvl1pPr>
            <a:lvl2pPr marR="0" lvl="1"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2pPr>
            <a:lvl3pPr marR="0" lvl="2"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3pPr>
            <a:lvl4pPr marR="0" lvl="3"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4pPr>
            <a:lvl5pPr marR="0" lvl="4"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5pPr>
            <a:lvl6pPr marR="0" lvl="5"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6pPr>
            <a:lvl7pPr marR="0" lvl="6"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7pPr>
            <a:lvl8pPr marR="0" lvl="7"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8pPr>
            <a:lvl9pPr marR="0" lvl="8"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9pPr>
          </a:lstStyle>
          <a:p>
            <a:r>
              <a:rPr kumimoji="0" lang="en-GB" altLang="zh-CN" sz="2902" kern="0" dirty="0">
                <a:solidFill>
                  <a:srgbClr val="000000"/>
                </a:solidFill>
                <a:latin typeface="Roboto Condensed" panose="02000000000000000000" pitchFamily="2" charset="0"/>
                <a:ea typeface="Roboto Condensed" panose="02000000000000000000" pitchFamily="2" charset="0"/>
              </a:rPr>
              <a:t>Discrepancy</a:t>
            </a:r>
          </a:p>
          <a:p>
            <a:pPr marL="0" lvl="1" algn="l"/>
            <a:r>
              <a:rPr kumimoji="0" lang="en-GB" altLang="zh-CN" sz="2540" kern="0" dirty="0">
                <a:solidFill>
                  <a:srgbClr val="000000"/>
                </a:solidFill>
                <a:latin typeface="Roboto Condensed" panose="02000000000000000000" pitchFamily="2" charset="0"/>
                <a:ea typeface="Roboto Condensed" panose="02000000000000000000" pitchFamily="2" charset="0"/>
              </a:rPr>
              <a:t>- Change is motivated by a perceived discrepancy between present behaviours and personal goals or values</a:t>
            </a:r>
          </a:p>
          <a:p>
            <a:pPr marL="0" lvl="1" algn="l"/>
            <a:r>
              <a:rPr kumimoji="0" lang="en-GB" altLang="zh-CN" sz="2540" kern="0" dirty="0">
                <a:solidFill>
                  <a:srgbClr val="000000"/>
                </a:solidFill>
                <a:latin typeface="Roboto Condensed" panose="02000000000000000000" pitchFamily="2" charset="0"/>
                <a:ea typeface="Roboto Condensed" panose="02000000000000000000" pitchFamily="2" charset="0"/>
              </a:rPr>
              <a:t>- Use strategies to assist patient in identifying discrepancy and move forward change</a:t>
            </a:r>
          </a:p>
        </p:txBody>
      </p:sp>
    </p:spTree>
    <p:extLst>
      <p:ext uri="{BB962C8B-B14F-4D97-AF65-F5344CB8AC3E}">
        <p14:creationId xmlns:p14="http://schemas.microsoft.com/office/powerpoint/2010/main" val="16131130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2" y="1279628"/>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US" altLang="zh-CN" sz="3600" b="1" dirty="0">
                <a:latin typeface="Roboto Condensed" panose="02000000000000000000" pitchFamily="2" charset="0"/>
                <a:ea typeface="Roboto Condensed" panose="02000000000000000000" pitchFamily="2" charset="0"/>
              </a:rPr>
              <a:t> How do you develop discrepancy?</a:t>
            </a:r>
            <a:endParaRPr lang="en-US" altLang="zh-CN" sz="3600" b="1" dirty="0">
              <a:solidFill>
                <a:srgbClr val="FFFFFF"/>
              </a:solidFill>
              <a:latin typeface="Roboto Condensed" panose="02000000000000000000" pitchFamily="2" charset="0"/>
              <a:ea typeface="Roboto Condensed" panose="02000000000000000000" pitchFamily="2" charset="0"/>
            </a:endParaRPr>
          </a:p>
        </p:txBody>
      </p:sp>
      <p:sp>
        <p:nvSpPr>
          <p:cNvPr id="7" name="Rectangle 3">
            <a:extLst>
              <a:ext uri="{FF2B5EF4-FFF2-40B4-BE49-F238E27FC236}">
                <a16:creationId xmlns:a16="http://schemas.microsoft.com/office/drawing/2014/main" id="{FA0A4F7C-152E-A440-9B1A-00071864D3C6}"/>
              </a:ext>
            </a:extLst>
          </p:cNvPr>
          <p:cNvSpPr txBox="1">
            <a:spLocks noChangeArrowheads="1"/>
          </p:cNvSpPr>
          <p:nvPr/>
        </p:nvSpPr>
        <p:spPr>
          <a:xfrm>
            <a:off x="483992" y="1690245"/>
            <a:ext cx="11224011" cy="2046554"/>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Arial"/>
              <a:buNone/>
              <a:defRPr sz="3200" b="0" i="0" u="none" strike="noStrike" cap="none">
                <a:solidFill>
                  <a:srgbClr val="F3F3F3"/>
                </a:solidFill>
                <a:latin typeface="Arial"/>
                <a:ea typeface="Arial"/>
                <a:cs typeface="Arial"/>
                <a:sym typeface="Arial"/>
              </a:defRPr>
            </a:lvl1pPr>
            <a:lvl2pPr marR="0" lvl="1"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2pPr>
            <a:lvl3pPr marR="0" lvl="2"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3pPr>
            <a:lvl4pPr marR="0" lvl="3"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4pPr>
            <a:lvl5pPr marR="0" lvl="4"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5pPr>
            <a:lvl6pPr marR="0" lvl="5"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6pPr>
            <a:lvl7pPr marR="0" lvl="6"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7pPr>
            <a:lvl8pPr marR="0" lvl="7"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8pPr>
            <a:lvl9pPr marR="0" lvl="8"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9pPr>
          </a:lstStyle>
          <a:p>
            <a:pPr algn="l"/>
            <a:r>
              <a:rPr kumimoji="0" lang="en-GB" altLang="zh-CN" sz="2902" kern="0" dirty="0">
                <a:solidFill>
                  <a:srgbClr val="000000"/>
                </a:solidFill>
                <a:latin typeface="Roboto Condensed" panose="02000000000000000000" pitchFamily="2" charset="0"/>
                <a:ea typeface="Roboto Condensed" panose="02000000000000000000" pitchFamily="2" charset="0"/>
              </a:rPr>
              <a:t>Put aside the "how to do it", ask patients about their vision/goal</a:t>
            </a:r>
          </a:p>
          <a:p>
            <a:pPr marL="274638" lvl="1" indent="-14288" algn="l"/>
            <a:r>
              <a:rPr kumimoji="0" lang="en-GB" altLang="zh-CN" sz="2540" kern="0" dirty="0">
                <a:solidFill>
                  <a:srgbClr val="000000"/>
                </a:solidFill>
                <a:latin typeface="Roboto Condensed" panose="02000000000000000000" pitchFamily="2" charset="0"/>
                <a:ea typeface="Roboto Condensed" panose="02000000000000000000" pitchFamily="2" charset="0"/>
              </a:rPr>
              <a:t>Let’s put aside the “how to do it”, for right now, and just talk about what are some of the goals or values you hold?</a:t>
            </a:r>
            <a:r>
              <a:rPr kumimoji="0" lang="en-GB" altLang="zh-CN" kern="0" dirty="0">
                <a:solidFill>
                  <a:srgbClr val="000000"/>
                </a:solidFill>
                <a:latin typeface="Roboto Condensed" panose="02000000000000000000" pitchFamily="2" charset="0"/>
                <a:ea typeface="Roboto Condensed" panose="02000000000000000000" pitchFamily="2" charset="0"/>
              </a:rPr>
              <a:t>  </a:t>
            </a:r>
          </a:p>
        </p:txBody>
      </p:sp>
      <p:sp>
        <p:nvSpPr>
          <p:cNvPr id="8" name="Rectangle 5">
            <a:extLst>
              <a:ext uri="{FF2B5EF4-FFF2-40B4-BE49-F238E27FC236}">
                <a16:creationId xmlns:a16="http://schemas.microsoft.com/office/drawing/2014/main" id="{BC174770-427F-5A65-E84E-C2B3FD4B2C1D}"/>
              </a:ext>
            </a:extLst>
          </p:cNvPr>
          <p:cNvSpPr>
            <a:spLocks noChangeArrowheads="1"/>
          </p:cNvSpPr>
          <p:nvPr/>
        </p:nvSpPr>
        <p:spPr bwMode="auto">
          <a:xfrm>
            <a:off x="2370443" y="4147415"/>
            <a:ext cx="7451110" cy="87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defTabSz="945990" rtl="1"/>
            <a:r>
              <a:rPr lang="en-GB" altLang="zh-CN" sz="2540" dirty="0">
                <a:solidFill>
                  <a:srgbClr val="354E80"/>
                </a:solidFill>
                <a:latin typeface="Roboto Condensed" panose="02000000000000000000" pitchFamily="2" charset="0"/>
                <a:ea typeface="Roboto Condensed" panose="02000000000000000000" pitchFamily="2" charset="0"/>
              </a:rPr>
              <a:t>Patient: </a:t>
            </a:r>
            <a:r>
              <a:rPr lang="en-GB" altLang="zh-CN" sz="2540" dirty="0">
                <a:solidFill>
                  <a:srgbClr val="000000"/>
                </a:solidFill>
                <a:latin typeface="Roboto Condensed" panose="02000000000000000000" pitchFamily="2" charset="0"/>
                <a:ea typeface="Roboto Condensed" panose="02000000000000000000" pitchFamily="2" charset="0"/>
              </a:rPr>
              <a:t>“</a:t>
            </a:r>
            <a:r>
              <a:rPr lang="en-GB" altLang="zh-CN" sz="2540" i="1" dirty="0">
                <a:solidFill>
                  <a:srgbClr val="000000"/>
                </a:solidFill>
                <a:latin typeface="Roboto Condensed" panose="02000000000000000000" pitchFamily="2" charset="0"/>
                <a:ea typeface="Roboto Condensed" panose="02000000000000000000" pitchFamily="2" charset="0"/>
              </a:rPr>
              <a:t>I want to be a good role model for my children”</a:t>
            </a:r>
          </a:p>
          <a:p>
            <a:pPr lvl="1" defTabSz="945990" rtl="1"/>
            <a:r>
              <a:rPr lang="en-GB" altLang="zh-CN" sz="2540" dirty="0">
                <a:solidFill>
                  <a:srgbClr val="354E80"/>
                </a:solidFill>
                <a:latin typeface="Roboto Condensed" panose="02000000000000000000" pitchFamily="2" charset="0"/>
                <a:ea typeface="Roboto Condensed" panose="02000000000000000000" pitchFamily="2" charset="0"/>
              </a:rPr>
              <a:t>Doctor: </a:t>
            </a:r>
            <a:r>
              <a:rPr lang="en-GB" altLang="zh-CN" sz="2540" i="1" dirty="0">
                <a:solidFill>
                  <a:srgbClr val="000000"/>
                </a:solidFill>
                <a:latin typeface="Roboto Condensed" panose="02000000000000000000" pitchFamily="2" charset="0"/>
                <a:ea typeface="Roboto Condensed" panose="02000000000000000000" pitchFamily="2" charset="0"/>
              </a:rPr>
              <a:t>" How does smoking fit in with this goal"</a:t>
            </a:r>
            <a:endParaRPr lang="en-US" altLang="zh-CN" sz="2540" i="1" dirty="0">
              <a:solidFill>
                <a:srgbClr val="00000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8128346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2" y="1279628"/>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US" altLang="zh-CN" sz="3600" b="1" dirty="0">
                <a:latin typeface="Roboto Condensed" panose="02000000000000000000" pitchFamily="2" charset="0"/>
                <a:ea typeface="Roboto Condensed" panose="02000000000000000000" pitchFamily="2" charset="0"/>
              </a:rPr>
              <a:t> Rolling with resistance </a:t>
            </a:r>
            <a:endParaRPr lang="en-US" altLang="zh-CN" sz="3600" b="1" dirty="0">
              <a:solidFill>
                <a:srgbClr val="FFFFFF"/>
              </a:solidFill>
              <a:latin typeface="Roboto Condensed" panose="02000000000000000000" pitchFamily="2" charset="0"/>
              <a:ea typeface="Roboto Condensed" panose="02000000000000000000" pitchFamily="2" charset="0"/>
            </a:endParaRPr>
          </a:p>
        </p:txBody>
      </p:sp>
      <p:sp>
        <p:nvSpPr>
          <p:cNvPr id="6" name="Rectangle 3">
            <a:extLst>
              <a:ext uri="{FF2B5EF4-FFF2-40B4-BE49-F238E27FC236}">
                <a16:creationId xmlns:a16="http://schemas.microsoft.com/office/drawing/2014/main" id="{E77670BC-FDA1-8808-9E0E-EF7B6F5CAC1C}"/>
              </a:ext>
            </a:extLst>
          </p:cNvPr>
          <p:cNvSpPr txBox="1">
            <a:spLocks noChangeArrowheads="1"/>
          </p:cNvSpPr>
          <p:nvPr/>
        </p:nvSpPr>
        <p:spPr>
          <a:xfrm>
            <a:off x="2538080" y="2016235"/>
            <a:ext cx="8123295" cy="2825529"/>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Arial"/>
              <a:buNone/>
              <a:defRPr sz="3200" b="0" i="0" u="none" strike="noStrike" cap="none">
                <a:solidFill>
                  <a:srgbClr val="F3F3F3"/>
                </a:solidFill>
                <a:latin typeface="Arial"/>
                <a:ea typeface="Arial"/>
                <a:cs typeface="Arial"/>
                <a:sym typeface="Arial"/>
              </a:defRPr>
            </a:lvl1pPr>
            <a:lvl2pPr marR="0" lvl="1"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2pPr>
            <a:lvl3pPr marR="0" lvl="2"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3pPr>
            <a:lvl4pPr marR="0" lvl="3"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4pPr>
            <a:lvl5pPr marR="0" lvl="4"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5pPr>
            <a:lvl6pPr marR="0" lvl="5"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6pPr>
            <a:lvl7pPr marR="0" lvl="6"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7pPr>
            <a:lvl8pPr marR="0" lvl="7"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8pPr>
            <a:lvl9pPr marR="0" lvl="8"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9pPr>
          </a:lstStyle>
          <a:p>
            <a:pPr algn="l"/>
            <a:r>
              <a:rPr kumimoji="0" lang="en-GB" altLang="zh-CN" sz="2902" b="1" kern="0" dirty="0">
                <a:solidFill>
                  <a:srgbClr val="000000"/>
                </a:solidFill>
                <a:latin typeface="Roboto Condensed" panose="02000000000000000000" pitchFamily="2" charset="0"/>
                <a:ea typeface="Roboto Condensed" panose="02000000000000000000" pitchFamily="2" charset="0"/>
              </a:rPr>
              <a:t>Resistance is an interpersonal phenomenon</a:t>
            </a:r>
          </a:p>
          <a:p>
            <a:pPr marL="757581" lvl="1" indent="-342900" algn="l">
              <a:buClr>
                <a:srgbClr val="000000"/>
              </a:buClr>
              <a:buSzPct val="100000"/>
              <a:buFont typeface="Arial" panose="020B0604020202020204" pitchFamily="34" charset="0"/>
              <a:buChar char="•"/>
            </a:pPr>
            <a:r>
              <a:rPr kumimoji="0" lang="en-GB" altLang="zh-CN" kern="0" dirty="0">
                <a:solidFill>
                  <a:srgbClr val="000000"/>
                </a:solidFill>
                <a:latin typeface="Roboto Condensed" panose="02000000000000000000" pitchFamily="2" charset="0"/>
                <a:ea typeface="Roboto Condensed" panose="02000000000000000000" pitchFamily="2" charset="0"/>
              </a:rPr>
              <a:t>How we respond matters </a:t>
            </a:r>
          </a:p>
          <a:p>
            <a:pPr algn="l"/>
            <a:r>
              <a:rPr kumimoji="0" lang="en-GB" altLang="zh-CN" sz="2902" b="1" kern="0" dirty="0">
                <a:solidFill>
                  <a:srgbClr val="000000"/>
                </a:solidFill>
                <a:latin typeface="Roboto Condensed" panose="02000000000000000000" pitchFamily="2" charset="0"/>
                <a:ea typeface="Roboto Condensed" panose="02000000000000000000" pitchFamily="2" charset="0"/>
              </a:rPr>
              <a:t>"Yeah, but…" syndrome</a:t>
            </a:r>
          </a:p>
          <a:p>
            <a:pPr marL="757581" lvl="1" indent="-342900" algn="l">
              <a:buClr>
                <a:srgbClr val="000000"/>
              </a:buClr>
              <a:buSzPct val="100000"/>
              <a:buFont typeface="Arial" panose="020B0604020202020204" pitchFamily="34" charset="0"/>
              <a:buChar char="•"/>
            </a:pPr>
            <a:r>
              <a:rPr kumimoji="0" lang="en-GB" altLang="zh-CN" kern="0" dirty="0">
                <a:solidFill>
                  <a:srgbClr val="000000"/>
                </a:solidFill>
                <a:latin typeface="Roboto Condensed" panose="02000000000000000000" pitchFamily="2" charset="0"/>
                <a:ea typeface="Roboto Condensed" panose="02000000000000000000" pitchFamily="2" charset="0"/>
              </a:rPr>
              <a:t>I can't afford the medications</a:t>
            </a:r>
          </a:p>
          <a:p>
            <a:pPr marL="757581" lvl="1" indent="-342900" algn="l">
              <a:buClr>
                <a:srgbClr val="000000"/>
              </a:buClr>
              <a:buSzPct val="100000"/>
              <a:buFont typeface="Arial" panose="020B0604020202020204" pitchFamily="34" charset="0"/>
              <a:buChar char="•"/>
            </a:pPr>
            <a:r>
              <a:rPr kumimoji="0" lang="en-GB" altLang="zh-CN" kern="0" dirty="0">
                <a:solidFill>
                  <a:srgbClr val="000000"/>
                </a:solidFill>
                <a:latin typeface="Roboto Condensed" panose="02000000000000000000" pitchFamily="2" charset="0"/>
                <a:ea typeface="Roboto Condensed" panose="02000000000000000000" pitchFamily="2" charset="0"/>
              </a:rPr>
              <a:t>I am afraid I will gain weight.</a:t>
            </a:r>
          </a:p>
          <a:p>
            <a:pPr marL="757581" lvl="1" indent="-342900" algn="l">
              <a:buClr>
                <a:srgbClr val="000000"/>
              </a:buClr>
              <a:buSzPct val="100000"/>
              <a:buFont typeface="Arial" panose="020B0604020202020204" pitchFamily="34" charset="0"/>
              <a:buChar char="•"/>
            </a:pPr>
            <a:r>
              <a:rPr kumimoji="0" lang="en-GB" altLang="zh-CN" kern="0" dirty="0">
                <a:solidFill>
                  <a:srgbClr val="000000"/>
                </a:solidFill>
                <a:latin typeface="Roboto Condensed" panose="02000000000000000000" pitchFamily="2" charset="0"/>
                <a:ea typeface="Roboto Condensed" panose="02000000000000000000" pitchFamily="2" charset="0"/>
              </a:rPr>
              <a:t>I don't smoke nearly as much as some other people that I know</a:t>
            </a:r>
            <a:endParaRPr kumimoji="0" lang="en-US" altLang="zh-CN" kern="0" dirty="0">
              <a:solidFill>
                <a:srgbClr val="00000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6309074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2" y="1279628"/>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US" altLang="zh-CN" sz="3600" b="1" dirty="0">
                <a:latin typeface="Roboto Condensed" panose="02000000000000000000" pitchFamily="2" charset="0"/>
                <a:ea typeface="Roboto Condensed" panose="02000000000000000000" pitchFamily="2" charset="0"/>
              </a:rPr>
              <a:t> Rolling with resistance </a:t>
            </a:r>
            <a:endParaRPr lang="en-US" altLang="zh-CN" sz="3600" b="1" dirty="0">
              <a:solidFill>
                <a:srgbClr val="FFFFFF"/>
              </a:solidFill>
              <a:latin typeface="Roboto Condensed" panose="02000000000000000000" pitchFamily="2" charset="0"/>
              <a:ea typeface="Roboto Condensed" panose="02000000000000000000" pitchFamily="2" charset="0"/>
            </a:endParaRPr>
          </a:p>
        </p:txBody>
      </p:sp>
      <p:sp>
        <p:nvSpPr>
          <p:cNvPr id="7" name="Rectangle 3">
            <a:extLst>
              <a:ext uri="{FF2B5EF4-FFF2-40B4-BE49-F238E27FC236}">
                <a16:creationId xmlns:a16="http://schemas.microsoft.com/office/drawing/2014/main" id="{EA5C1609-0B48-0593-3723-503889F47A4B}"/>
              </a:ext>
            </a:extLst>
          </p:cNvPr>
          <p:cNvSpPr txBox="1">
            <a:spLocks noChangeArrowheads="1"/>
          </p:cNvSpPr>
          <p:nvPr/>
        </p:nvSpPr>
        <p:spPr>
          <a:xfrm>
            <a:off x="2027583" y="2442109"/>
            <a:ext cx="3943450" cy="274240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Arial"/>
              <a:buNone/>
              <a:defRPr sz="3200" b="0" i="0" u="none" strike="noStrike" cap="none">
                <a:solidFill>
                  <a:srgbClr val="F3F3F3"/>
                </a:solidFill>
                <a:latin typeface="Arial"/>
                <a:ea typeface="Arial"/>
                <a:cs typeface="Arial"/>
                <a:sym typeface="Arial"/>
              </a:defRPr>
            </a:lvl1pPr>
            <a:lvl2pPr marR="0" lvl="1"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2pPr>
            <a:lvl3pPr marR="0" lvl="2"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3pPr>
            <a:lvl4pPr marR="0" lvl="3"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4pPr>
            <a:lvl5pPr marR="0" lvl="4"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5pPr>
            <a:lvl6pPr marR="0" lvl="5"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6pPr>
            <a:lvl7pPr marR="0" lvl="6"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7pPr>
            <a:lvl8pPr marR="0" lvl="7"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8pPr>
            <a:lvl9pPr marR="0" lvl="8"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9pPr>
          </a:lstStyle>
          <a:p>
            <a:r>
              <a:rPr kumimoji="0" lang="en-GB" altLang="zh-CN" sz="2902" b="1" kern="0" dirty="0">
                <a:solidFill>
                  <a:srgbClr val="000000"/>
                </a:solidFill>
                <a:latin typeface="Roboto Condensed" panose="02000000000000000000" pitchFamily="2" charset="0"/>
                <a:ea typeface="Roboto Condensed" panose="02000000000000000000" pitchFamily="2" charset="0"/>
              </a:rPr>
              <a:t>Causes</a:t>
            </a:r>
          </a:p>
          <a:p>
            <a:pPr marL="673856" lvl="1" indent="-259175"/>
            <a:r>
              <a:rPr kumimoji="0" lang="en-GB" altLang="zh-CN" sz="2540" kern="0" dirty="0">
                <a:solidFill>
                  <a:srgbClr val="000000"/>
                </a:solidFill>
                <a:latin typeface="Roboto Condensed" panose="02000000000000000000" pitchFamily="2" charset="0"/>
                <a:ea typeface="Roboto Condensed" panose="02000000000000000000" pitchFamily="2" charset="0"/>
              </a:rPr>
              <a:t>Misjudge readiness/</a:t>
            </a:r>
          </a:p>
          <a:p>
            <a:pPr marL="673856" lvl="1" indent="-259175"/>
            <a:r>
              <a:rPr kumimoji="0" lang="en-GB" altLang="zh-CN" sz="2540" kern="0" dirty="0">
                <a:solidFill>
                  <a:srgbClr val="000000"/>
                </a:solidFill>
                <a:latin typeface="Roboto Condensed" panose="02000000000000000000" pitchFamily="2" charset="0"/>
                <a:ea typeface="Roboto Condensed" panose="02000000000000000000" pitchFamily="2" charset="0"/>
              </a:rPr>
              <a:t>   jumping ahead</a:t>
            </a:r>
          </a:p>
          <a:p>
            <a:pPr marL="673856" lvl="1" indent="-259175"/>
            <a:r>
              <a:rPr kumimoji="0" lang="en-GB" altLang="zh-CN" sz="2540" kern="0" dirty="0">
                <a:solidFill>
                  <a:srgbClr val="000000"/>
                </a:solidFill>
                <a:latin typeface="Roboto Condensed" panose="02000000000000000000" pitchFamily="2" charset="0"/>
                <a:ea typeface="Roboto Condensed" panose="02000000000000000000" pitchFamily="2" charset="0"/>
              </a:rPr>
              <a:t>Arguing/lecturing</a:t>
            </a:r>
            <a:endParaRPr kumimoji="0" lang="en-GB" altLang="zh-CN" kern="0" dirty="0">
              <a:solidFill>
                <a:srgbClr val="000000"/>
              </a:solidFill>
              <a:latin typeface="Roboto Condensed" panose="02000000000000000000" pitchFamily="2" charset="0"/>
              <a:ea typeface="Roboto Condensed" panose="02000000000000000000" pitchFamily="2" charset="0"/>
            </a:endParaRPr>
          </a:p>
          <a:p>
            <a:pPr marL="673856" lvl="1" indent="-259175"/>
            <a:r>
              <a:rPr kumimoji="0" lang="en-GB" altLang="zh-CN" sz="2540" kern="0" dirty="0">
                <a:solidFill>
                  <a:srgbClr val="000000"/>
                </a:solidFill>
                <a:latin typeface="Roboto Condensed" panose="02000000000000000000" pitchFamily="2" charset="0"/>
                <a:ea typeface="Roboto Condensed" panose="02000000000000000000" pitchFamily="2" charset="0"/>
              </a:rPr>
              <a:t>Taking away control</a:t>
            </a:r>
            <a:endParaRPr kumimoji="0" lang="en-US" altLang="zh-CN" sz="2540" kern="0" dirty="0">
              <a:solidFill>
                <a:srgbClr val="000000"/>
              </a:solidFill>
              <a:latin typeface="Roboto Condensed" panose="02000000000000000000" pitchFamily="2" charset="0"/>
              <a:ea typeface="Roboto Condensed" panose="02000000000000000000" pitchFamily="2" charset="0"/>
            </a:endParaRPr>
          </a:p>
        </p:txBody>
      </p:sp>
      <p:sp>
        <p:nvSpPr>
          <p:cNvPr id="9" name="Rectangle 3">
            <a:extLst>
              <a:ext uri="{FF2B5EF4-FFF2-40B4-BE49-F238E27FC236}">
                <a16:creationId xmlns:a16="http://schemas.microsoft.com/office/drawing/2014/main" id="{E4D9C1C2-37F8-AF5B-25A8-07D36B49362F}"/>
              </a:ext>
            </a:extLst>
          </p:cNvPr>
          <p:cNvSpPr>
            <a:spLocks noChangeArrowheads="1"/>
          </p:cNvSpPr>
          <p:nvPr/>
        </p:nvSpPr>
        <p:spPr bwMode="auto">
          <a:xfrm>
            <a:off x="6298856" y="2442109"/>
            <a:ext cx="3765204" cy="341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GB" altLang="zh-CN" sz="2902" dirty="0">
                <a:solidFill>
                  <a:srgbClr val="000000"/>
                </a:solidFill>
                <a:latin typeface="Roboto Condensed" panose="02000000000000000000" pitchFamily="2" charset="0"/>
                <a:ea typeface="Roboto Condensed" panose="02000000000000000000" pitchFamily="2" charset="0"/>
              </a:rPr>
              <a:t> </a:t>
            </a:r>
            <a:r>
              <a:rPr lang="en-GB" altLang="zh-CN" sz="2902" b="1" dirty="0">
                <a:solidFill>
                  <a:srgbClr val="000000"/>
                </a:solidFill>
                <a:latin typeface="Roboto Condensed" panose="02000000000000000000" pitchFamily="2" charset="0"/>
                <a:ea typeface="Roboto Condensed" panose="02000000000000000000" pitchFamily="2" charset="0"/>
              </a:rPr>
              <a:t>Strategies</a:t>
            </a:r>
          </a:p>
          <a:p>
            <a:pPr marL="414681" lvl="1" algn="ctr" defTabSz="945990">
              <a:spcBef>
                <a:spcPct val="20000"/>
              </a:spcBef>
            </a:pPr>
            <a:r>
              <a:rPr lang="en-GB" altLang="zh-CN" sz="2540" dirty="0">
                <a:solidFill>
                  <a:srgbClr val="000000"/>
                </a:solidFill>
                <a:latin typeface="Roboto Condensed" panose="02000000000000000000" pitchFamily="2" charset="0"/>
                <a:ea typeface="Roboto Condensed" panose="02000000000000000000" pitchFamily="2" charset="0"/>
              </a:rPr>
              <a:t>Re-assess readiness</a:t>
            </a:r>
          </a:p>
          <a:p>
            <a:pPr marL="414681" lvl="1" algn="ctr" defTabSz="945990">
              <a:spcBef>
                <a:spcPct val="20000"/>
              </a:spcBef>
            </a:pPr>
            <a:r>
              <a:rPr lang="en-GB" altLang="zh-CN" sz="2540" dirty="0">
                <a:solidFill>
                  <a:srgbClr val="000000"/>
                </a:solidFill>
                <a:latin typeface="Roboto Condensed" panose="02000000000000000000" pitchFamily="2" charset="0"/>
                <a:ea typeface="Roboto Condensed" panose="02000000000000000000" pitchFamily="2" charset="0"/>
              </a:rPr>
              <a:t>Reflective listening</a:t>
            </a:r>
          </a:p>
          <a:p>
            <a:pPr marL="414681" lvl="1" algn="ctr" defTabSz="945990">
              <a:spcBef>
                <a:spcPct val="20000"/>
              </a:spcBef>
            </a:pPr>
            <a:r>
              <a:rPr lang="en-GB" altLang="zh-CN" sz="2540" dirty="0">
                <a:solidFill>
                  <a:srgbClr val="000000"/>
                </a:solidFill>
                <a:latin typeface="Roboto Condensed" panose="02000000000000000000" pitchFamily="2" charset="0"/>
                <a:ea typeface="Roboto Condensed" panose="02000000000000000000" pitchFamily="2" charset="0"/>
              </a:rPr>
              <a:t>Emphasize personal choice and contro</a:t>
            </a:r>
            <a:r>
              <a:rPr lang="en-GB" altLang="zh-CN" sz="2177" dirty="0">
                <a:solidFill>
                  <a:srgbClr val="000000"/>
                </a:solidFill>
                <a:latin typeface="Roboto Condensed" panose="02000000000000000000" pitchFamily="2" charset="0"/>
                <a:ea typeface="Roboto Condensed" panose="02000000000000000000" pitchFamily="2" charset="0"/>
              </a:rPr>
              <a:t>l</a:t>
            </a:r>
            <a:endParaRPr lang="en-US" altLang="zh-CN" sz="2177" dirty="0">
              <a:solidFill>
                <a:srgbClr val="00000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8533914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2" y="1279628"/>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dirty="0">
                <a:latin typeface="Roboto Condensed" panose="02000000000000000000" pitchFamily="2" charset="0"/>
                <a:ea typeface="Roboto Condensed" panose="02000000000000000000" pitchFamily="2" charset="0"/>
              </a:rPr>
              <a:t>Support  self-efficacy</a:t>
            </a:r>
            <a:endParaRPr lang="en-US" altLang="zh-CN" sz="3600" b="1" dirty="0">
              <a:solidFill>
                <a:srgbClr val="FFFFFF"/>
              </a:solidFill>
              <a:latin typeface="Roboto Condensed" panose="02000000000000000000" pitchFamily="2" charset="0"/>
              <a:ea typeface="Roboto Condensed" panose="02000000000000000000" pitchFamily="2" charset="0"/>
            </a:endParaRPr>
          </a:p>
        </p:txBody>
      </p:sp>
      <p:sp>
        <p:nvSpPr>
          <p:cNvPr id="6" name="Rectangle 3">
            <a:extLst>
              <a:ext uri="{FF2B5EF4-FFF2-40B4-BE49-F238E27FC236}">
                <a16:creationId xmlns:a16="http://schemas.microsoft.com/office/drawing/2014/main" id="{3EDF83D4-F474-FBC4-C8D6-D85E58BF2D1A}"/>
              </a:ext>
            </a:extLst>
          </p:cNvPr>
          <p:cNvSpPr txBox="1">
            <a:spLocks noChangeArrowheads="1"/>
          </p:cNvSpPr>
          <p:nvPr/>
        </p:nvSpPr>
        <p:spPr>
          <a:xfrm>
            <a:off x="479537" y="2241810"/>
            <a:ext cx="4905183" cy="28018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Arial"/>
              <a:buNone/>
              <a:defRPr sz="3200" b="0" i="0" u="none" strike="noStrike" cap="none">
                <a:solidFill>
                  <a:srgbClr val="F3F3F3"/>
                </a:solidFill>
                <a:latin typeface="Arial"/>
                <a:ea typeface="Arial"/>
                <a:cs typeface="Arial"/>
                <a:sym typeface="Arial"/>
              </a:defRPr>
            </a:lvl1pPr>
            <a:lvl2pPr marR="0" lvl="1"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2pPr>
            <a:lvl3pPr marR="0" lvl="2"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3pPr>
            <a:lvl4pPr marR="0" lvl="3"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4pPr>
            <a:lvl5pPr marR="0" lvl="4"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5pPr>
            <a:lvl6pPr marR="0" lvl="5"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6pPr>
            <a:lvl7pPr marR="0" lvl="6"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7pPr>
            <a:lvl8pPr marR="0" lvl="7"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8pPr>
            <a:lvl9pPr marR="0" lvl="8"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9pPr>
          </a:lstStyle>
          <a:p>
            <a:pPr algn="l"/>
            <a:r>
              <a:rPr kumimoji="0" lang="en-GB" altLang="zh-CN" b="1" kern="0" dirty="0">
                <a:solidFill>
                  <a:srgbClr val="000000"/>
                </a:solidFill>
                <a:latin typeface="Roboto Condensed" panose="02000000000000000000" pitchFamily="2" charset="0"/>
                <a:ea typeface="Roboto Condensed" panose="02000000000000000000" pitchFamily="2" charset="0"/>
              </a:rPr>
              <a:t>People develop self-efficacy </a:t>
            </a:r>
          </a:p>
          <a:p>
            <a:pPr algn="l"/>
            <a:r>
              <a:rPr kumimoji="0" lang="en-GB" altLang="zh-CN" b="1" kern="0" dirty="0">
                <a:solidFill>
                  <a:srgbClr val="000000"/>
                </a:solidFill>
                <a:latin typeface="Roboto Condensed" panose="02000000000000000000" pitchFamily="2" charset="0"/>
                <a:ea typeface="Roboto Condensed" panose="02000000000000000000" pitchFamily="2" charset="0"/>
              </a:rPr>
              <a:t>from four main sources:</a:t>
            </a:r>
          </a:p>
          <a:p>
            <a:pPr marL="342900" lvl="1" indent="-342900" algn="l">
              <a:buClr>
                <a:srgbClr val="000000"/>
              </a:buClr>
              <a:buSzPct val="100000"/>
              <a:buFont typeface="Arial" panose="020B0604020202020204" pitchFamily="34" charset="0"/>
              <a:buChar char="•"/>
            </a:pPr>
            <a:r>
              <a:rPr kumimoji="0" lang="en-GB" altLang="zh-CN" kern="0" dirty="0">
                <a:solidFill>
                  <a:srgbClr val="000000"/>
                </a:solidFill>
                <a:latin typeface="Roboto Condensed" panose="02000000000000000000" pitchFamily="2" charset="0"/>
                <a:ea typeface="Roboto Condensed" panose="02000000000000000000" pitchFamily="2" charset="0"/>
              </a:rPr>
              <a:t>Mastery experience</a:t>
            </a:r>
          </a:p>
          <a:p>
            <a:pPr marL="342900" lvl="1" indent="-342900" algn="l">
              <a:buClr>
                <a:srgbClr val="000000"/>
              </a:buClr>
              <a:buSzPct val="100000"/>
              <a:buFont typeface="Arial" panose="020B0604020202020204" pitchFamily="34" charset="0"/>
              <a:buChar char="•"/>
            </a:pPr>
            <a:r>
              <a:rPr kumimoji="0" lang="en-GB" altLang="zh-CN" kern="0" dirty="0">
                <a:solidFill>
                  <a:srgbClr val="000000"/>
                </a:solidFill>
                <a:latin typeface="Roboto Condensed" panose="02000000000000000000" pitchFamily="2" charset="0"/>
                <a:ea typeface="Roboto Condensed" panose="02000000000000000000" pitchFamily="2" charset="0"/>
              </a:rPr>
              <a:t>Observation of others' performance</a:t>
            </a:r>
          </a:p>
          <a:p>
            <a:pPr marL="342900" lvl="1" indent="-342900" algn="l">
              <a:buClr>
                <a:srgbClr val="000000"/>
              </a:buClr>
              <a:buSzPct val="100000"/>
              <a:buFont typeface="Arial" panose="020B0604020202020204" pitchFamily="34" charset="0"/>
              <a:buChar char="•"/>
            </a:pPr>
            <a:r>
              <a:rPr kumimoji="0" lang="en-GB" altLang="zh-CN" kern="0" dirty="0">
                <a:solidFill>
                  <a:srgbClr val="000000"/>
                </a:solidFill>
                <a:latin typeface="Roboto Condensed" panose="02000000000000000000" pitchFamily="2" charset="0"/>
                <a:ea typeface="Roboto Condensed" panose="02000000000000000000" pitchFamily="2" charset="0"/>
              </a:rPr>
              <a:t>Verbal/social persuasion</a:t>
            </a:r>
          </a:p>
          <a:p>
            <a:pPr marL="342900" lvl="1" indent="-342900" algn="l">
              <a:buClr>
                <a:srgbClr val="000000"/>
              </a:buClr>
              <a:buSzPct val="100000"/>
              <a:buFont typeface="Arial" panose="020B0604020202020204" pitchFamily="34" charset="0"/>
              <a:buChar char="•"/>
            </a:pPr>
            <a:r>
              <a:rPr kumimoji="0" lang="en-US" altLang="zh-CN" kern="0" dirty="0">
                <a:solidFill>
                  <a:srgbClr val="000000"/>
                </a:solidFill>
                <a:latin typeface="Roboto Condensed" panose="02000000000000000000" pitchFamily="2" charset="0"/>
                <a:ea typeface="Roboto Condensed" panose="02000000000000000000" pitchFamily="2" charset="0"/>
              </a:rPr>
              <a:t>Emotional and Physiological arousal</a:t>
            </a:r>
            <a:endParaRPr kumimoji="0" lang="en-GB" altLang="zh-CN" kern="0" dirty="0">
              <a:solidFill>
                <a:srgbClr val="000000"/>
              </a:solidFill>
              <a:latin typeface="Roboto Condensed" panose="02000000000000000000" pitchFamily="2" charset="0"/>
              <a:ea typeface="Roboto Condensed" panose="02000000000000000000" pitchFamily="2" charset="0"/>
            </a:endParaRPr>
          </a:p>
        </p:txBody>
      </p:sp>
      <p:sp>
        <p:nvSpPr>
          <p:cNvPr id="10" name="Rectangle 9">
            <a:extLst>
              <a:ext uri="{FF2B5EF4-FFF2-40B4-BE49-F238E27FC236}">
                <a16:creationId xmlns:a16="http://schemas.microsoft.com/office/drawing/2014/main" id="{B937255C-64A8-85B9-A69D-7B84011AEF03}"/>
              </a:ext>
            </a:extLst>
          </p:cNvPr>
          <p:cNvSpPr/>
          <p:nvPr/>
        </p:nvSpPr>
        <p:spPr>
          <a:xfrm>
            <a:off x="5864259" y="1834098"/>
            <a:ext cx="6049445" cy="36172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8" name="Rectangle 3">
            <a:extLst>
              <a:ext uri="{FF2B5EF4-FFF2-40B4-BE49-F238E27FC236}">
                <a16:creationId xmlns:a16="http://schemas.microsoft.com/office/drawing/2014/main" id="{AE09D188-C660-8CD6-0136-656EB15DFD03}"/>
              </a:ext>
            </a:extLst>
          </p:cNvPr>
          <p:cNvSpPr>
            <a:spLocks noChangeArrowheads="1"/>
          </p:cNvSpPr>
          <p:nvPr/>
        </p:nvSpPr>
        <p:spPr bwMode="auto">
          <a:xfrm>
            <a:off x="6095998" y="2002142"/>
            <a:ext cx="5616465" cy="4205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54206" indent="-354206" defTabSz="945990">
              <a:lnSpc>
                <a:spcPct val="80000"/>
              </a:lnSpc>
              <a:spcBef>
                <a:spcPct val="80000"/>
              </a:spcBef>
            </a:pPr>
            <a:r>
              <a:rPr lang="en-GB" altLang="zh-CN" sz="2540" dirty="0">
                <a:solidFill>
                  <a:srgbClr val="000000"/>
                </a:solidFill>
                <a:latin typeface="Roboto Condensed" panose="02000000000000000000" pitchFamily="2" charset="0"/>
                <a:ea typeface="Roboto Condensed" panose="02000000000000000000" pitchFamily="2" charset="0"/>
              </a:rPr>
              <a:t>What we can do:</a:t>
            </a:r>
          </a:p>
          <a:p>
            <a:pPr marL="565866" lvl="1" indent="-243337" defTabSz="945990">
              <a:lnSpc>
                <a:spcPct val="80000"/>
              </a:lnSpc>
              <a:spcBef>
                <a:spcPct val="20000"/>
              </a:spcBef>
              <a:buFont typeface="Arial" charset="0"/>
              <a:buChar char="–"/>
            </a:pPr>
            <a:r>
              <a:rPr lang="en-GB" altLang="zh-CN" sz="2177" dirty="0">
                <a:solidFill>
                  <a:srgbClr val="000000"/>
                </a:solidFill>
                <a:latin typeface="Roboto Condensed" panose="02000000000000000000" pitchFamily="2" charset="0"/>
                <a:ea typeface="Roboto Condensed" panose="02000000000000000000" pitchFamily="2" charset="0"/>
              </a:rPr>
              <a:t>Actual practice of quitting</a:t>
            </a:r>
          </a:p>
          <a:p>
            <a:pPr marL="565866" lvl="1" indent="-243337" defTabSz="945990" eaLnBrk="0" hangingPunct="0">
              <a:spcBef>
                <a:spcPct val="20000"/>
              </a:spcBef>
              <a:buFont typeface="Arial" charset="0"/>
              <a:buChar char="–"/>
            </a:pPr>
            <a:r>
              <a:rPr lang="en-US" altLang="zh-CN" sz="2177" dirty="0">
                <a:solidFill>
                  <a:srgbClr val="000000"/>
                </a:solidFill>
                <a:latin typeface="Roboto Condensed" panose="02000000000000000000" pitchFamily="2" charset="0"/>
                <a:ea typeface="Roboto Condensed" panose="02000000000000000000" pitchFamily="2" charset="0"/>
              </a:rPr>
              <a:t>Observation of modeled behaviors</a:t>
            </a:r>
          </a:p>
          <a:p>
            <a:pPr marL="565866" lvl="1" indent="-243337" defTabSz="945990">
              <a:lnSpc>
                <a:spcPct val="80000"/>
              </a:lnSpc>
              <a:spcBef>
                <a:spcPct val="20000"/>
              </a:spcBef>
              <a:buFont typeface="Arial" charset="0"/>
              <a:buChar char="–"/>
            </a:pPr>
            <a:r>
              <a:rPr lang="en-US" altLang="zh-CN" sz="2177" dirty="0">
                <a:solidFill>
                  <a:srgbClr val="000000"/>
                </a:solidFill>
                <a:latin typeface="Roboto Condensed" panose="02000000000000000000" pitchFamily="2" charset="0"/>
                <a:ea typeface="Roboto Condensed" panose="02000000000000000000" pitchFamily="2" charset="0"/>
              </a:rPr>
              <a:t>Encouragement, convince them success is result of self</a:t>
            </a:r>
            <a:r>
              <a:rPr lang="en-GB" altLang="zh-CN" sz="2177" dirty="0">
                <a:solidFill>
                  <a:srgbClr val="000000"/>
                </a:solidFill>
                <a:latin typeface="Roboto Condensed" panose="02000000000000000000" pitchFamily="2" charset="0"/>
                <a:ea typeface="Roboto Condensed" panose="02000000000000000000" pitchFamily="2" charset="0"/>
              </a:rPr>
              <a:t> </a:t>
            </a:r>
          </a:p>
          <a:p>
            <a:pPr marL="897035" lvl="2" indent="-243337" defTabSz="945990">
              <a:lnSpc>
                <a:spcPct val="80000"/>
              </a:lnSpc>
              <a:spcBef>
                <a:spcPct val="20000"/>
              </a:spcBef>
              <a:buFontTx/>
              <a:buChar char="•"/>
            </a:pPr>
            <a:r>
              <a:rPr lang="en-GB" altLang="zh-CN" sz="1814" dirty="0">
                <a:solidFill>
                  <a:srgbClr val="000000"/>
                </a:solidFill>
                <a:latin typeface="Roboto Condensed" panose="02000000000000000000" pitchFamily="2" charset="0"/>
                <a:ea typeface="Roboto Condensed" panose="02000000000000000000" pitchFamily="2" charset="0"/>
              </a:rPr>
              <a:t>“I have tried sixteen times to quit smoking.”</a:t>
            </a:r>
          </a:p>
          <a:p>
            <a:pPr marL="897035" lvl="2" indent="-243337" defTabSz="945990">
              <a:lnSpc>
                <a:spcPct val="80000"/>
              </a:lnSpc>
              <a:spcBef>
                <a:spcPct val="20000"/>
              </a:spcBef>
              <a:buFontTx/>
              <a:buChar char="•"/>
            </a:pPr>
            <a:r>
              <a:rPr lang="en-GB" altLang="zh-CN" sz="1814" dirty="0">
                <a:solidFill>
                  <a:srgbClr val="000000"/>
                </a:solidFill>
                <a:latin typeface="Roboto Condensed" panose="02000000000000000000" pitchFamily="2" charset="0"/>
                <a:ea typeface="Roboto Condensed" panose="02000000000000000000" pitchFamily="2" charset="0"/>
              </a:rPr>
              <a:t>“Wow, you’ve already showed your commitment to trying to stop smoking several times. That’s great! More importantly you’re willing to try again”</a:t>
            </a:r>
          </a:p>
          <a:p>
            <a:pPr marL="565866" lvl="1" indent="-243337" defTabSz="945990">
              <a:lnSpc>
                <a:spcPct val="80000"/>
              </a:lnSpc>
              <a:spcBef>
                <a:spcPct val="20000"/>
              </a:spcBef>
              <a:buFont typeface="Arial" charset="0"/>
              <a:buChar char="–"/>
            </a:pPr>
            <a:r>
              <a:rPr lang="en-US" altLang="zh-CN" sz="2177" dirty="0">
                <a:solidFill>
                  <a:srgbClr val="000000"/>
                </a:solidFill>
                <a:latin typeface="Roboto Condensed" panose="02000000000000000000" pitchFamily="2" charset="0"/>
                <a:ea typeface="Roboto Condensed" panose="02000000000000000000" pitchFamily="2" charset="0"/>
              </a:rPr>
              <a:t>Relaxation techniques, minimize stress and elevate mood </a:t>
            </a:r>
            <a:endParaRPr lang="en-GB" altLang="zh-CN" sz="2177" dirty="0">
              <a:solidFill>
                <a:srgbClr val="00000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6678252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RS" sz="3600" b="1" dirty="0">
                <a:latin typeface="Roboto Condensed" panose="02000000000000000000" pitchFamily="2" charset="0"/>
                <a:ea typeface="Roboto Condensed" panose="02000000000000000000" pitchFamily="2" charset="0"/>
              </a:rPr>
              <a:t>Overview of the Five R’s</a:t>
            </a:r>
            <a:endParaRPr lang="en-US" altLang="zh-CN" sz="3600" b="1" dirty="0">
              <a:solidFill>
                <a:srgbClr val="FFFFFF"/>
              </a:solidFill>
              <a:latin typeface="Roboto Condensed" panose="02000000000000000000" pitchFamily="2" charset="0"/>
              <a:ea typeface="Roboto Condensed" panose="02000000000000000000" pitchFamily="2" charset="0"/>
            </a:endParaRPr>
          </a:p>
        </p:txBody>
      </p:sp>
      <p:sp>
        <p:nvSpPr>
          <p:cNvPr id="166" name="Google Shape;1274;p56">
            <a:extLst>
              <a:ext uri="{FF2B5EF4-FFF2-40B4-BE49-F238E27FC236}">
                <a16:creationId xmlns:a16="http://schemas.microsoft.com/office/drawing/2014/main" id="{32AFF4EE-8170-6511-B6E1-3E5F1927DA0F}"/>
              </a:ext>
            </a:extLst>
          </p:cNvPr>
          <p:cNvSpPr/>
          <p:nvPr/>
        </p:nvSpPr>
        <p:spPr>
          <a:xfrm rot="5400000">
            <a:off x="1041073" y="209216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7" name="Google Shape;1274;p56">
            <a:extLst>
              <a:ext uri="{FF2B5EF4-FFF2-40B4-BE49-F238E27FC236}">
                <a16:creationId xmlns:a16="http://schemas.microsoft.com/office/drawing/2014/main" id="{716B826E-2057-6991-EC3B-F134341B9E4A}"/>
              </a:ext>
            </a:extLst>
          </p:cNvPr>
          <p:cNvSpPr/>
          <p:nvPr/>
        </p:nvSpPr>
        <p:spPr>
          <a:xfrm rot="5400000">
            <a:off x="1041073" y="303969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8" name="Google Shape;1274;p56">
            <a:extLst>
              <a:ext uri="{FF2B5EF4-FFF2-40B4-BE49-F238E27FC236}">
                <a16:creationId xmlns:a16="http://schemas.microsoft.com/office/drawing/2014/main" id="{9AEAD97A-773B-550E-50F2-97C06BB5AAA6}"/>
              </a:ext>
            </a:extLst>
          </p:cNvPr>
          <p:cNvSpPr/>
          <p:nvPr/>
        </p:nvSpPr>
        <p:spPr>
          <a:xfrm rot="5400000">
            <a:off x="1041072" y="398721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9" name="Google Shape;1274;p56">
            <a:extLst>
              <a:ext uri="{FF2B5EF4-FFF2-40B4-BE49-F238E27FC236}">
                <a16:creationId xmlns:a16="http://schemas.microsoft.com/office/drawing/2014/main" id="{16FFDD37-311A-865A-7DA2-9CE6F054EF82}"/>
              </a:ext>
            </a:extLst>
          </p:cNvPr>
          <p:cNvSpPr/>
          <p:nvPr/>
        </p:nvSpPr>
        <p:spPr>
          <a:xfrm rot="5400000">
            <a:off x="1074200" y="493474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pic>
        <p:nvPicPr>
          <p:cNvPr id="170" name="Picture 169">
            <a:extLst>
              <a:ext uri="{FF2B5EF4-FFF2-40B4-BE49-F238E27FC236}">
                <a16:creationId xmlns:a16="http://schemas.microsoft.com/office/drawing/2014/main" id="{C9993089-3CC2-6F23-3349-2A08D2028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9593" y="1559220"/>
            <a:ext cx="1614607" cy="4199363"/>
          </a:xfrm>
          <a:prstGeom prst="rect">
            <a:avLst/>
          </a:prstGeom>
        </p:spPr>
      </p:pic>
      <p:sp>
        <p:nvSpPr>
          <p:cNvPr id="19" name="Text Box 13">
            <a:extLst>
              <a:ext uri="{FF2B5EF4-FFF2-40B4-BE49-F238E27FC236}">
                <a16:creationId xmlns:a16="http://schemas.microsoft.com/office/drawing/2014/main" id="{0A4ED6E9-76DE-748D-6E0D-19404592D995}"/>
              </a:ext>
            </a:extLst>
          </p:cNvPr>
          <p:cNvSpPr txBox="1">
            <a:spLocks noChangeArrowheads="1"/>
          </p:cNvSpPr>
          <p:nvPr/>
        </p:nvSpPr>
        <p:spPr bwMode="auto">
          <a:xfrm>
            <a:off x="2428847" y="1559220"/>
            <a:ext cx="6627625"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US" altLang="zh-CN" sz="2449" b="0" dirty="0">
                <a:solidFill>
                  <a:srgbClr val="000000"/>
                </a:solidFill>
                <a:latin typeface="Roboto Condensed" panose="02000000000000000000" pitchFamily="2" charset="0"/>
                <a:ea typeface="Roboto Condensed" panose="02000000000000000000" pitchFamily="2" charset="0"/>
                <a:cs typeface="Times New Roman" pitchFamily="18" charset="0"/>
              </a:rPr>
              <a:t>How is quitting most personally relevant to you?</a:t>
            </a:r>
            <a:endParaRPr lang="en-GB" altLang="zh-CN" sz="2449" b="0" dirty="0">
              <a:solidFill>
                <a:srgbClr val="000000"/>
              </a:solidFill>
              <a:latin typeface="Roboto Condensed" panose="02000000000000000000" pitchFamily="2" charset="0"/>
              <a:ea typeface="Roboto Condensed" panose="02000000000000000000" pitchFamily="2" charset="0"/>
              <a:cs typeface="Times New Roman" pitchFamily="18" charset="0"/>
            </a:endParaRPr>
          </a:p>
        </p:txBody>
      </p:sp>
      <p:sp>
        <p:nvSpPr>
          <p:cNvPr id="20" name="Text Box 14">
            <a:extLst>
              <a:ext uri="{FF2B5EF4-FFF2-40B4-BE49-F238E27FC236}">
                <a16:creationId xmlns:a16="http://schemas.microsoft.com/office/drawing/2014/main" id="{1886C7A5-FB35-86F8-BE43-7B7C67ACB09B}"/>
              </a:ext>
            </a:extLst>
          </p:cNvPr>
          <p:cNvSpPr txBox="1">
            <a:spLocks noChangeArrowheads="1"/>
          </p:cNvSpPr>
          <p:nvPr/>
        </p:nvSpPr>
        <p:spPr bwMode="auto">
          <a:xfrm>
            <a:off x="2428847" y="2403631"/>
            <a:ext cx="8370895"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b="0" dirty="0">
                <a:solidFill>
                  <a:srgbClr val="000000"/>
                </a:solidFill>
                <a:latin typeface="Roboto Condensed" panose="02000000000000000000" pitchFamily="2" charset="0"/>
                <a:ea typeface="Roboto Condensed" panose="02000000000000000000" pitchFamily="2" charset="0"/>
                <a:cs typeface="Times New Roman" pitchFamily="18" charset="0"/>
              </a:rPr>
              <a:t>What do you know about the risks of tobacco use in that regard?</a:t>
            </a:r>
          </a:p>
        </p:txBody>
      </p:sp>
      <p:sp>
        <p:nvSpPr>
          <p:cNvPr id="21" name="Text Box 15">
            <a:extLst>
              <a:ext uri="{FF2B5EF4-FFF2-40B4-BE49-F238E27FC236}">
                <a16:creationId xmlns:a16="http://schemas.microsoft.com/office/drawing/2014/main" id="{CF1962F5-9F45-5431-84AB-C09EC9D82D5A}"/>
              </a:ext>
            </a:extLst>
          </p:cNvPr>
          <p:cNvSpPr txBox="1">
            <a:spLocks noChangeArrowheads="1"/>
          </p:cNvSpPr>
          <p:nvPr/>
        </p:nvSpPr>
        <p:spPr bwMode="auto">
          <a:xfrm>
            <a:off x="2428847" y="3383950"/>
            <a:ext cx="6627624"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b="0" dirty="0">
                <a:solidFill>
                  <a:srgbClr val="000000"/>
                </a:solidFill>
                <a:latin typeface="Roboto Condensed" panose="02000000000000000000" pitchFamily="2" charset="0"/>
                <a:ea typeface="Roboto Condensed" panose="02000000000000000000" pitchFamily="2" charset="0"/>
                <a:cs typeface="Times New Roman" pitchFamily="18" charset="0"/>
              </a:rPr>
              <a:t>What would be the benefits of quitting in that regard?</a:t>
            </a:r>
          </a:p>
        </p:txBody>
      </p:sp>
      <p:sp>
        <p:nvSpPr>
          <p:cNvPr id="22" name="Text Box 16">
            <a:extLst>
              <a:ext uri="{FF2B5EF4-FFF2-40B4-BE49-F238E27FC236}">
                <a16:creationId xmlns:a16="http://schemas.microsoft.com/office/drawing/2014/main" id="{666B6BAC-0F42-6E7E-B66B-8752B58C6DF7}"/>
              </a:ext>
            </a:extLst>
          </p:cNvPr>
          <p:cNvSpPr txBox="1">
            <a:spLocks noChangeArrowheads="1"/>
          </p:cNvSpPr>
          <p:nvPr/>
        </p:nvSpPr>
        <p:spPr bwMode="auto">
          <a:xfrm>
            <a:off x="2428847" y="4405833"/>
            <a:ext cx="7193485"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b="0" dirty="0">
                <a:solidFill>
                  <a:srgbClr val="000000"/>
                </a:solidFill>
                <a:latin typeface="Roboto Condensed" panose="02000000000000000000" pitchFamily="2" charset="0"/>
                <a:ea typeface="Roboto Condensed" panose="02000000000000000000" pitchFamily="2" charset="0"/>
                <a:cs typeface="Times New Roman" pitchFamily="18" charset="0"/>
              </a:rPr>
              <a:t>What would be difficult about quitting for you?</a:t>
            </a:r>
          </a:p>
        </p:txBody>
      </p:sp>
      <p:sp>
        <p:nvSpPr>
          <p:cNvPr id="23" name="Text Box 17">
            <a:extLst>
              <a:ext uri="{FF2B5EF4-FFF2-40B4-BE49-F238E27FC236}">
                <a16:creationId xmlns:a16="http://schemas.microsoft.com/office/drawing/2014/main" id="{8DA4917E-E52E-F69E-40E3-F64E7BFEC092}"/>
              </a:ext>
            </a:extLst>
          </p:cNvPr>
          <p:cNvSpPr txBox="1">
            <a:spLocks noChangeArrowheads="1"/>
          </p:cNvSpPr>
          <p:nvPr/>
        </p:nvSpPr>
        <p:spPr bwMode="auto">
          <a:xfrm>
            <a:off x="2428846" y="5019842"/>
            <a:ext cx="8370895"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b="0" dirty="0">
                <a:solidFill>
                  <a:srgbClr val="000000"/>
                </a:solidFill>
                <a:latin typeface="Roboto Condensed" panose="02000000000000000000" pitchFamily="2" charset="0"/>
                <a:ea typeface="Roboto Condensed" panose="02000000000000000000" pitchFamily="2" charset="0"/>
                <a:cs typeface="Times New Roman" pitchFamily="18" charset="0"/>
              </a:rPr>
              <a:t>Repeat assessment of readiness to quit – </a:t>
            </a:r>
            <a:br>
              <a:rPr lang="en-GB" altLang="zh-CN" sz="2449" b="0" dirty="0">
                <a:solidFill>
                  <a:srgbClr val="000000"/>
                </a:solidFill>
                <a:latin typeface="Roboto Condensed" panose="02000000000000000000" pitchFamily="2" charset="0"/>
                <a:ea typeface="Roboto Condensed" panose="02000000000000000000" pitchFamily="2" charset="0"/>
                <a:cs typeface="Times New Roman" pitchFamily="18" charset="0"/>
              </a:rPr>
            </a:br>
            <a:r>
              <a:rPr lang="en-GB" altLang="zh-CN" sz="2449" b="0" dirty="0">
                <a:solidFill>
                  <a:srgbClr val="000000"/>
                </a:solidFill>
                <a:latin typeface="Roboto Condensed" panose="02000000000000000000" pitchFamily="2" charset="0"/>
                <a:ea typeface="Roboto Condensed" panose="02000000000000000000" pitchFamily="2" charset="0"/>
                <a:cs typeface="Times New Roman" pitchFamily="18" charset="0"/>
              </a:rPr>
              <a:t>if still not ready to quit repeat intervention at a later date.</a:t>
            </a:r>
          </a:p>
        </p:txBody>
      </p:sp>
    </p:spTree>
    <p:extLst>
      <p:ext uri="{BB962C8B-B14F-4D97-AF65-F5344CB8AC3E}">
        <p14:creationId xmlns:p14="http://schemas.microsoft.com/office/powerpoint/2010/main" val="34822289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RS" sz="3600" b="1" dirty="0">
                <a:latin typeface="Roboto Condensed" panose="02000000000000000000" pitchFamily="2" charset="0"/>
                <a:ea typeface="Roboto Condensed" panose="02000000000000000000" pitchFamily="2" charset="0"/>
              </a:rPr>
              <a:t>Example of the Five R’s</a:t>
            </a:r>
          </a:p>
        </p:txBody>
      </p:sp>
      <p:sp>
        <p:nvSpPr>
          <p:cNvPr id="166" name="Google Shape;1274;p56">
            <a:extLst>
              <a:ext uri="{FF2B5EF4-FFF2-40B4-BE49-F238E27FC236}">
                <a16:creationId xmlns:a16="http://schemas.microsoft.com/office/drawing/2014/main" id="{32AFF4EE-8170-6511-B6E1-3E5F1927DA0F}"/>
              </a:ext>
            </a:extLst>
          </p:cNvPr>
          <p:cNvSpPr/>
          <p:nvPr/>
        </p:nvSpPr>
        <p:spPr>
          <a:xfrm rot="5400000">
            <a:off x="1041073" y="209216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7" name="Google Shape;1274;p56">
            <a:extLst>
              <a:ext uri="{FF2B5EF4-FFF2-40B4-BE49-F238E27FC236}">
                <a16:creationId xmlns:a16="http://schemas.microsoft.com/office/drawing/2014/main" id="{716B826E-2057-6991-EC3B-F134341B9E4A}"/>
              </a:ext>
            </a:extLst>
          </p:cNvPr>
          <p:cNvSpPr/>
          <p:nvPr/>
        </p:nvSpPr>
        <p:spPr>
          <a:xfrm rot="5400000">
            <a:off x="1041073" y="303969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8" name="Google Shape;1274;p56">
            <a:extLst>
              <a:ext uri="{FF2B5EF4-FFF2-40B4-BE49-F238E27FC236}">
                <a16:creationId xmlns:a16="http://schemas.microsoft.com/office/drawing/2014/main" id="{9AEAD97A-773B-550E-50F2-97C06BB5AAA6}"/>
              </a:ext>
            </a:extLst>
          </p:cNvPr>
          <p:cNvSpPr/>
          <p:nvPr/>
        </p:nvSpPr>
        <p:spPr>
          <a:xfrm rot="5400000">
            <a:off x="1041072" y="398721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9" name="Google Shape;1274;p56">
            <a:extLst>
              <a:ext uri="{FF2B5EF4-FFF2-40B4-BE49-F238E27FC236}">
                <a16:creationId xmlns:a16="http://schemas.microsoft.com/office/drawing/2014/main" id="{16FFDD37-311A-865A-7DA2-9CE6F054EF82}"/>
              </a:ext>
            </a:extLst>
          </p:cNvPr>
          <p:cNvSpPr/>
          <p:nvPr/>
        </p:nvSpPr>
        <p:spPr>
          <a:xfrm rot="5400000">
            <a:off x="1074200" y="493474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pic>
        <p:nvPicPr>
          <p:cNvPr id="170" name="Picture 169">
            <a:extLst>
              <a:ext uri="{FF2B5EF4-FFF2-40B4-BE49-F238E27FC236}">
                <a16:creationId xmlns:a16="http://schemas.microsoft.com/office/drawing/2014/main" id="{C9993089-3CC2-6F23-3349-2A08D2028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9593" y="1559220"/>
            <a:ext cx="1614607" cy="4199363"/>
          </a:xfrm>
          <a:prstGeom prst="rect">
            <a:avLst/>
          </a:prstGeom>
        </p:spPr>
      </p:pic>
      <p:sp>
        <p:nvSpPr>
          <p:cNvPr id="14" name="Text Box 12">
            <a:extLst>
              <a:ext uri="{FF2B5EF4-FFF2-40B4-BE49-F238E27FC236}">
                <a16:creationId xmlns:a16="http://schemas.microsoft.com/office/drawing/2014/main" id="{56736118-95B7-1E4B-D1B0-A70469F56287}"/>
              </a:ext>
            </a:extLst>
          </p:cNvPr>
          <p:cNvSpPr txBox="1">
            <a:spLocks noChangeArrowheads="1"/>
          </p:cNvSpPr>
          <p:nvPr/>
        </p:nvSpPr>
        <p:spPr bwMode="auto">
          <a:xfrm>
            <a:off x="3489028" y="2755402"/>
            <a:ext cx="7437390"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US" altLang="zh-CN" sz="2449" dirty="0">
                <a:solidFill>
                  <a:srgbClr val="000000"/>
                </a:solidFill>
                <a:latin typeface="Roboto Condensed" panose="02000000000000000000" pitchFamily="2" charset="0"/>
                <a:ea typeface="Roboto Condensed" panose="02000000000000000000" pitchFamily="2" charset="0"/>
                <a:cs typeface="Times New Roman" pitchFamily="18" charset="0"/>
              </a:rPr>
              <a:t>“How is quitting most personally relevant to you?”</a:t>
            </a:r>
            <a:endParaRPr lang="en-GB" altLang="zh-CN" sz="2449" dirty="0">
              <a:solidFill>
                <a:srgbClr val="000000"/>
              </a:solidFill>
              <a:latin typeface="Roboto Condensed" panose="02000000000000000000" pitchFamily="2" charset="0"/>
              <a:ea typeface="Roboto Condensed" panose="02000000000000000000" pitchFamily="2" charset="0"/>
              <a:cs typeface="Times New Roman" pitchFamily="18" charset="0"/>
            </a:endParaRPr>
          </a:p>
        </p:txBody>
      </p:sp>
      <p:sp>
        <p:nvSpPr>
          <p:cNvPr id="15" name="Text Box 13">
            <a:extLst>
              <a:ext uri="{FF2B5EF4-FFF2-40B4-BE49-F238E27FC236}">
                <a16:creationId xmlns:a16="http://schemas.microsoft.com/office/drawing/2014/main" id="{847E37BF-06A1-A551-F66A-ACFE3817EE96}"/>
              </a:ext>
            </a:extLst>
          </p:cNvPr>
          <p:cNvSpPr txBox="1">
            <a:spLocks noChangeArrowheads="1"/>
          </p:cNvSpPr>
          <p:nvPr/>
        </p:nvSpPr>
        <p:spPr bwMode="auto">
          <a:xfrm>
            <a:off x="3489028" y="3288146"/>
            <a:ext cx="8072387"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eaLnBrk="1" hangingPunct="1">
              <a:spcBef>
                <a:spcPct val="50000"/>
              </a:spcBef>
            </a:pPr>
            <a:r>
              <a:rPr lang="en-GB" altLang="zh-CN" sz="2449" b="0" i="1" dirty="0">
                <a:solidFill>
                  <a:srgbClr val="FF0000"/>
                </a:solidFill>
                <a:latin typeface="Roboto Condensed" panose="02000000000000000000" pitchFamily="2" charset="0"/>
                <a:ea typeface="Roboto Condensed" panose="02000000000000000000" pitchFamily="2" charset="0"/>
                <a:cs typeface="Times New Roman" pitchFamily="18" charset="0"/>
              </a:rPr>
              <a:t>“I suppose smoking is bad for my health.”</a:t>
            </a:r>
          </a:p>
        </p:txBody>
      </p:sp>
      <p:sp>
        <p:nvSpPr>
          <p:cNvPr id="16" name="Oval 14">
            <a:extLst>
              <a:ext uri="{FF2B5EF4-FFF2-40B4-BE49-F238E27FC236}">
                <a16:creationId xmlns:a16="http://schemas.microsoft.com/office/drawing/2014/main" id="{990EECE3-1CA1-FAA1-6CC3-E11FA0D94F09}"/>
              </a:ext>
            </a:extLst>
          </p:cNvPr>
          <p:cNvSpPr>
            <a:spLocks noChangeArrowheads="1"/>
          </p:cNvSpPr>
          <p:nvPr/>
        </p:nvSpPr>
        <p:spPr bwMode="auto">
          <a:xfrm>
            <a:off x="234281" y="1460791"/>
            <a:ext cx="2062597" cy="66809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zh-CN" altLang="en-US" sz="1633">
              <a:ea typeface="宋体" pitchFamily="2" charset="-122"/>
            </a:endParaRPr>
          </a:p>
        </p:txBody>
      </p:sp>
    </p:spTree>
    <p:extLst>
      <p:ext uri="{BB962C8B-B14F-4D97-AF65-F5344CB8AC3E}">
        <p14:creationId xmlns:p14="http://schemas.microsoft.com/office/powerpoint/2010/main" val="3335967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888534-6156-47C0-1F06-41B3F01D3000}"/>
              </a:ext>
            </a:extLst>
          </p:cNvPr>
          <p:cNvSpPr/>
          <p:nvPr/>
        </p:nvSpPr>
        <p:spPr>
          <a:xfrm>
            <a:off x="-154745" y="-253218"/>
            <a:ext cx="7160456" cy="737147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dirty="0"/>
          </a:p>
        </p:txBody>
      </p:sp>
      <p:pic>
        <p:nvPicPr>
          <p:cNvPr id="7" name="Picture 6" descr="A picture containing icon&#10;&#10;Description automatically generated">
            <a:extLst>
              <a:ext uri="{FF2B5EF4-FFF2-40B4-BE49-F238E27FC236}">
                <a16:creationId xmlns:a16="http://schemas.microsoft.com/office/drawing/2014/main" id="{2D264C20-5750-66B2-9005-509D6A770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279" y="-1262776"/>
            <a:ext cx="8496979" cy="8496979"/>
          </a:xfrm>
          <a:prstGeom prst="rect">
            <a:avLst/>
          </a:prstGeom>
        </p:spPr>
      </p:pic>
      <p:pic>
        <p:nvPicPr>
          <p:cNvPr id="5" name="Picture 4" descr="Diagram&#10;&#10;Description automatically generated">
            <a:extLst>
              <a:ext uri="{FF2B5EF4-FFF2-40B4-BE49-F238E27FC236}">
                <a16:creationId xmlns:a16="http://schemas.microsoft.com/office/drawing/2014/main" id="{D3E69C55-C861-4C85-B368-C098172272FB}"/>
              </a:ext>
            </a:extLst>
          </p:cNvPr>
          <p:cNvPicPr>
            <a:picLocks noChangeAspect="1"/>
          </p:cNvPicPr>
          <p:nvPr/>
        </p:nvPicPr>
        <p:blipFill rotWithShape="1">
          <a:blip r:embed="rId4"/>
          <a:srcRect t="11855"/>
          <a:stretch/>
        </p:blipFill>
        <p:spPr>
          <a:xfrm>
            <a:off x="131916" y="1237957"/>
            <a:ext cx="6780363" cy="4811151"/>
          </a:xfrm>
          <a:prstGeom prst="rect">
            <a:avLst/>
          </a:prstGeom>
        </p:spPr>
      </p:pic>
      <p:sp>
        <p:nvSpPr>
          <p:cNvPr id="11" name="TextBox 10">
            <a:extLst>
              <a:ext uri="{FF2B5EF4-FFF2-40B4-BE49-F238E27FC236}">
                <a16:creationId xmlns:a16="http://schemas.microsoft.com/office/drawing/2014/main" id="{F92B6979-A9C4-D7FE-7F19-960BDD9FDAA0}"/>
              </a:ext>
            </a:extLst>
          </p:cNvPr>
          <p:cNvSpPr txBox="1"/>
          <p:nvPr/>
        </p:nvSpPr>
        <p:spPr>
          <a:xfrm>
            <a:off x="7515533" y="3075057"/>
            <a:ext cx="4169731" cy="707886"/>
          </a:xfrm>
          <a:prstGeom prst="rect">
            <a:avLst/>
          </a:prstGeom>
          <a:noFill/>
        </p:spPr>
        <p:txBody>
          <a:bodyPr wrap="none" rtlCol="0">
            <a:spAutoFit/>
          </a:bodyPr>
          <a:lstStyle/>
          <a:p>
            <a:pPr algn="ctr"/>
            <a:r>
              <a:rPr lang="en-RS" sz="4000" b="1" dirty="0">
                <a:solidFill>
                  <a:schemeClr val="tx2"/>
                </a:solidFill>
                <a:latin typeface="Roboto Condensed" panose="02000000000000000000" pitchFamily="2" charset="0"/>
                <a:ea typeface="Roboto Condensed" panose="02000000000000000000" pitchFamily="2" charset="0"/>
                <a:cs typeface="Roboto" panose="02000000000000000000" pitchFamily="2" charset="0"/>
              </a:rPr>
              <a:t>Risks from smoking</a:t>
            </a:r>
          </a:p>
        </p:txBody>
      </p:sp>
      <p:pic>
        <p:nvPicPr>
          <p:cNvPr id="14" name="Picture 13" descr="Logo&#10;&#10;Description automatically generated">
            <a:extLst>
              <a:ext uri="{FF2B5EF4-FFF2-40B4-BE49-F238E27FC236}">
                <a16:creationId xmlns:a16="http://schemas.microsoft.com/office/drawing/2014/main" id="{CD9EE3DE-7B10-3DFF-5609-C0D9A90547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5486" y="309491"/>
            <a:ext cx="1209821" cy="1209821"/>
          </a:xfrm>
          <a:prstGeom prst="rect">
            <a:avLst/>
          </a:prstGeom>
        </p:spPr>
      </p:pic>
    </p:spTree>
    <p:extLst>
      <p:ext uri="{BB962C8B-B14F-4D97-AF65-F5344CB8AC3E}">
        <p14:creationId xmlns:p14="http://schemas.microsoft.com/office/powerpoint/2010/main" val="31389305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RS" sz="3600" b="1" dirty="0">
                <a:latin typeface="Roboto Condensed" panose="02000000000000000000" pitchFamily="2" charset="0"/>
                <a:ea typeface="Roboto Condensed" panose="02000000000000000000" pitchFamily="2" charset="0"/>
              </a:rPr>
              <a:t>Example of the Five R’s</a:t>
            </a:r>
          </a:p>
        </p:txBody>
      </p:sp>
      <p:sp>
        <p:nvSpPr>
          <p:cNvPr id="166" name="Google Shape;1274;p56">
            <a:extLst>
              <a:ext uri="{FF2B5EF4-FFF2-40B4-BE49-F238E27FC236}">
                <a16:creationId xmlns:a16="http://schemas.microsoft.com/office/drawing/2014/main" id="{32AFF4EE-8170-6511-B6E1-3E5F1927DA0F}"/>
              </a:ext>
            </a:extLst>
          </p:cNvPr>
          <p:cNvSpPr/>
          <p:nvPr/>
        </p:nvSpPr>
        <p:spPr>
          <a:xfrm rot="5400000">
            <a:off x="1041073" y="209216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7" name="Google Shape;1274;p56">
            <a:extLst>
              <a:ext uri="{FF2B5EF4-FFF2-40B4-BE49-F238E27FC236}">
                <a16:creationId xmlns:a16="http://schemas.microsoft.com/office/drawing/2014/main" id="{716B826E-2057-6991-EC3B-F134341B9E4A}"/>
              </a:ext>
            </a:extLst>
          </p:cNvPr>
          <p:cNvSpPr/>
          <p:nvPr/>
        </p:nvSpPr>
        <p:spPr>
          <a:xfrm rot="5400000">
            <a:off x="1041073" y="303969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8" name="Google Shape;1274;p56">
            <a:extLst>
              <a:ext uri="{FF2B5EF4-FFF2-40B4-BE49-F238E27FC236}">
                <a16:creationId xmlns:a16="http://schemas.microsoft.com/office/drawing/2014/main" id="{9AEAD97A-773B-550E-50F2-97C06BB5AAA6}"/>
              </a:ext>
            </a:extLst>
          </p:cNvPr>
          <p:cNvSpPr/>
          <p:nvPr/>
        </p:nvSpPr>
        <p:spPr>
          <a:xfrm rot="5400000">
            <a:off x="1041072" y="398721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9" name="Google Shape;1274;p56">
            <a:extLst>
              <a:ext uri="{FF2B5EF4-FFF2-40B4-BE49-F238E27FC236}">
                <a16:creationId xmlns:a16="http://schemas.microsoft.com/office/drawing/2014/main" id="{16FFDD37-311A-865A-7DA2-9CE6F054EF82}"/>
              </a:ext>
            </a:extLst>
          </p:cNvPr>
          <p:cNvSpPr/>
          <p:nvPr/>
        </p:nvSpPr>
        <p:spPr>
          <a:xfrm rot="5400000">
            <a:off x="1074200" y="493474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pic>
        <p:nvPicPr>
          <p:cNvPr id="170" name="Picture 169">
            <a:extLst>
              <a:ext uri="{FF2B5EF4-FFF2-40B4-BE49-F238E27FC236}">
                <a16:creationId xmlns:a16="http://schemas.microsoft.com/office/drawing/2014/main" id="{C9993089-3CC2-6F23-3349-2A08D2028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9593" y="1559220"/>
            <a:ext cx="1614607" cy="4199363"/>
          </a:xfrm>
          <a:prstGeom prst="rect">
            <a:avLst/>
          </a:prstGeom>
        </p:spPr>
      </p:pic>
      <p:sp>
        <p:nvSpPr>
          <p:cNvPr id="16" name="Oval 14">
            <a:extLst>
              <a:ext uri="{FF2B5EF4-FFF2-40B4-BE49-F238E27FC236}">
                <a16:creationId xmlns:a16="http://schemas.microsoft.com/office/drawing/2014/main" id="{990EECE3-1CA1-FAA1-6CC3-E11FA0D94F09}"/>
              </a:ext>
            </a:extLst>
          </p:cNvPr>
          <p:cNvSpPr>
            <a:spLocks noChangeArrowheads="1"/>
          </p:cNvSpPr>
          <p:nvPr/>
        </p:nvSpPr>
        <p:spPr bwMode="auto">
          <a:xfrm>
            <a:off x="234281" y="2370513"/>
            <a:ext cx="2062597" cy="66809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zh-CN" altLang="en-US" sz="1633">
              <a:ea typeface="宋体" pitchFamily="2" charset="-122"/>
            </a:endParaRPr>
          </a:p>
        </p:txBody>
      </p:sp>
      <p:sp>
        <p:nvSpPr>
          <p:cNvPr id="12" name="Text Box 12">
            <a:extLst>
              <a:ext uri="{FF2B5EF4-FFF2-40B4-BE49-F238E27FC236}">
                <a16:creationId xmlns:a16="http://schemas.microsoft.com/office/drawing/2014/main" id="{62650ED2-44B2-58DF-BFBD-C2E9C3A4B0EC}"/>
              </a:ext>
            </a:extLst>
          </p:cNvPr>
          <p:cNvSpPr txBox="1">
            <a:spLocks noChangeArrowheads="1"/>
          </p:cNvSpPr>
          <p:nvPr/>
        </p:nvSpPr>
        <p:spPr bwMode="auto">
          <a:xfrm>
            <a:off x="3647696" y="2493107"/>
            <a:ext cx="6627625"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US" altLang="zh-CN" sz="2449" dirty="0">
                <a:solidFill>
                  <a:srgbClr val="000000"/>
                </a:solidFill>
                <a:latin typeface="Roboto Condensed" panose="02000000000000000000" pitchFamily="2" charset="0"/>
                <a:ea typeface="Roboto Condensed" panose="02000000000000000000" pitchFamily="2" charset="0"/>
                <a:cs typeface="Calibri" panose="020F0502020204030204" pitchFamily="34" charset="0"/>
              </a:rPr>
              <a:t>“What do you know about the risks of smoking to your health.  What particularly worries you?”</a:t>
            </a:r>
            <a:endParaRPr lang="en-GB" altLang="zh-CN" sz="2449" dirty="0">
              <a:solidFill>
                <a:srgbClr val="000000"/>
              </a:solidFill>
              <a:latin typeface="Roboto Condensed" panose="02000000000000000000" pitchFamily="2" charset="0"/>
              <a:ea typeface="Roboto Condensed" panose="02000000000000000000" pitchFamily="2" charset="0"/>
              <a:cs typeface="Calibri" panose="020F0502020204030204" pitchFamily="34" charset="0"/>
            </a:endParaRPr>
          </a:p>
        </p:txBody>
      </p:sp>
      <p:sp>
        <p:nvSpPr>
          <p:cNvPr id="13" name="Text Box 13">
            <a:extLst>
              <a:ext uri="{FF2B5EF4-FFF2-40B4-BE49-F238E27FC236}">
                <a16:creationId xmlns:a16="http://schemas.microsoft.com/office/drawing/2014/main" id="{1F73701A-C317-779E-449D-22B915D9BD5A}"/>
              </a:ext>
            </a:extLst>
          </p:cNvPr>
          <p:cNvSpPr txBox="1">
            <a:spLocks noChangeArrowheads="1"/>
          </p:cNvSpPr>
          <p:nvPr/>
        </p:nvSpPr>
        <p:spPr bwMode="auto">
          <a:xfrm>
            <a:off x="3647696" y="3331099"/>
            <a:ext cx="7193485"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eaLnBrk="1" hangingPunct="1">
              <a:spcBef>
                <a:spcPct val="50000"/>
              </a:spcBef>
            </a:pPr>
            <a:r>
              <a:rPr lang="en-GB" altLang="zh-CN" sz="2449" b="0" i="1" dirty="0">
                <a:solidFill>
                  <a:srgbClr val="FF0000"/>
                </a:solidFill>
                <a:latin typeface="Roboto Condensed" panose="02000000000000000000" pitchFamily="2" charset="0"/>
                <a:ea typeface="Roboto Condensed" panose="02000000000000000000" pitchFamily="2" charset="0"/>
                <a:cs typeface="Calibri" panose="020F0502020204030204" pitchFamily="34" charset="0"/>
              </a:rPr>
              <a:t>“I know it could make </a:t>
            </a:r>
            <a:r>
              <a:rPr lang="en-US" sz="2449" b="0" i="1" dirty="0">
                <a:solidFill>
                  <a:srgbClr val="FF0000"/>
                </a:solidFill>
                <a:latin typeface="Roboto Condensed" panose="02000000000000000000" pitchFamily="2" charset="0"/>
                <a:ea typeface="Roboto Condensed" panose="02000000000000000000" pitchFamily="2" charset="0"/>
                <a:cs typeface="Calibri" panose="020F0502020204030204" pitchFamily="34" charset="0"/>
              </a:rPr>
              <a:t>dental implant treatment less successful</a:t>
            </a:r>
            <a:r>
              <a:rPr lang="en-GB" altLang="zh-CN" sz="2449" b="0" i="1" dirty="0">
                <a:solidFill>
                  <a:srgbClr val="FF0000"/>
                </a:solidFill>
                <a:latin typeface="Roboto Condensed" panose="02000000000000000000" pitchFamily="2" charset="0"/>
                <a:ea typeface="Roboto Condensed" panose="02000000000000000000" pitchFamily="2" charset="0"/>
                <a:cs typeface="Calibri" panose="020F0502020204030204" pitchFamily="34" charset="0"/>
              </a:rPr>
              <a:t>.  That must be awful.”</a:t>
            </a:r>
          </a:p>
        </p:txBody>
      </p:sp>
      <p:sp>
        <p:nvSpPr>
          <p:cNvPr id="17" name="Text Box 15">
            <a:extLst>
              <a:ext uri="{FF2B5EF4-FFF2-40B4-BE49-F238E27FC236}">
                <a16:creationId xmlns:a16="http://schemas.microsoft.com/office/drawing/2014/main" id="{93153C9F-4651-BBBE-F1D8-73B079B9FB98}"/>
              </a:ext>
            </a:extLst>
          </p:cNvPr>
          <p:cNvSpPr txBox="1">
            <a:spLocks noChangeArrowheads="1"/>
          </p:cNvSpPr>
          <p:nvPr/>
        </p:nvSpPr>
        <p:spPr bwMode="auto">
          <a:xfrm>
            <a:off x="3647696" y="4199328"/>
            <a:ext cx="6627625"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US" altLang="zh-CN" sz="2449" dirty="0">
                <a:solidFill>
                  <a:srgbClr val="000000"/>
                </a:solidFill>
                <a:latin typeface="Roboto Condensed" panose="02000000000000000000" pitchFamily="2" charset="0"/>
                <a:ea typeface="Roboto Condensed" panose="02000000000000000000" pitchFamily="2" charset="0"/>
                <a:cs typeface="Calibri" panose="020F0502020204030204" pitchFamily="34" charset="0"/>
              </a:rPr>
              <a:t>“That’s right – the risk of dental implant failure is 2 times higher among smokers.”</a:t>
            </a:r>
            <a:endParaRPr lang="en-GB" altLang="zh-CN" sz="2449" dirty="0">
              <a:solidFill>
                <a:srgbClr val="000000"/>
              </a:solidFill>
              <a:latin typeface="Roboto Condensed" panose="02000000000000000000" pitchFamily="2" charset="0"/>
              <a:ea typeface="Roboto Condensed" panose="02000000000000000000" pitchFamily="2" charset="0"/>
              <a:cs typeface="Calibri" panose="020F0502020204030204" pitchFamily="34" charset="0"/>
            </a:endParaRPr>
          </a:p>
        </p:txBody>
      </p:sp>
    </p:spTree>
    <p:extLst>
      <p:ext uri="{BB962C8B-B14F-4D97-AF65-F5344CB8AC3E}">
        <p14:creationId xmlns:p14="http://schemas.microsoft.com/office/powerpoint/2010/main" val="13367128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RS" sz="3600" b="1" dirty="0">
                <a:latin typeface="Roboto Condensed" panose="02000000000000000000" pitchFamily="2" charset="0"/>
                <a:ea typeface="Roboto Condensed" panose="02000000000000000000" pitchFamily="2" charset="0"/>
              </a:rPr>
              <a:t>Example of the Five R’s</a:t>
            </a:r>
          </a:p>
        </p:txBody>
      </p:sp>
      <p:sp>
        <p:nvSpPr>
          <p:cNvPr id="166" name="Google Shape;1274;p56">
            <a:extLst>
              <a:ext uri="{FF2B5EF4-FFF2-40B4-BE49-F238E27FC236}">
                <a16:creationId xmlns:a16="http://schemas.microsoft.com/office/drawing/2014/main" id="{32AFF4EE-8170-6511-B6E1-3E5F1927DA0F}"/>
              </a:ext>
            </a:extLst>
          </p:cNvPr>
          <p:cNvSpPr/>
          <p:nvPr/>
        </p:nvSpPr>
        <p:spPr>
          <a:xfrm rot="5400000">
            <a:off x="1041073" y="209216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7" name="Google Shape;1274;p56">
            <a:extLst>
              <a:ext uri="{FF2B5EF4-FFF2-40B4-BE49-F238E27FC236}">
                <a16:creationId xmlns:a16="http://schemas.microsoft.com/office/drawing/2014/main" id="{716B826E-2057-6991-EC3B-F134341B9E4A}"/>
              </a:ext>
            </a:extLst>
          </p:cNvPr>
          <p:cNvSpPr/>
          <p:nvPr/>
        </p:nvSpPr>
        <p:spPr>
          <a:xfrm rot="5400000">
            <a:off x="1041073" y="303969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8" name="Google Shape;1274;p56">
            <a:extLst>
              <a:ext uri="{FF2B5EF4-FFF2-40B4-BE49-F238E27FC236}">
                <a16:creationId xmlns:a16="http://schemas.microsoft.com/office/drawing/2014/main" id="{9AEAD97A-773B-550E-50F2-97C06BB5AAA6}"/>
              </a:ext>
            </a:extLst>
          </p:cNvPr>
          <p:cNvSpPr/>
          <p:nvPr/>
        </p:nvSpPr>
        <p:spPr>
          <a:xfrm rot="5400000">
            <a:off x="1041072" y="398721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9" name="Google Shape;1274;p56">
            <a:extLst>
              <a:ext uri="{FF2B5EF4-FFF2-40B4-BE49-F238E27FC236}">
                <a16:creationId xmlns:a16="http://schemas.microsoft.com/office/drawing/2014/main" id="{16FFDD37-311A-865A-7DA2-9CE6F054EF82}"/>
              </a:ext>
            </a:extLst>
          </p:cNvPr>
          <p:cNvSpPr/>
          <p:nvPr/>
        </p:nvSpPr>
        <p:spPr>
          <a:xfrm rot="5400000">
            <a:off x="1074200" y="493474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pic>
        <p:nvPicPr>
          <p:cNvPr id="170" name="Picture 169">
            <a:extLst>
              <a:ext uri="{FF2B5EF4-FFF2-40B4-BE49-F238E27FC236}">
                <a16:creationId xmlns:a16="http://schemas.microsoft.com/office/drawing/2014/main" id="{C9993089-3CC2-6F23-3349-2A08D2028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9593" y="1559220"/>
            <a:ext cx="1614607" cy="4199363"/>
          </a:xfrm>
          <a:prstGeom prst="rect">
            <a:avLst/>
          </a:prstGeom>
        </p:spPr>
      </p:pic>
      <p:sp>
        <p:nvSpPr>
          <p:cNvPr id="16" name="Oval 14">
            <a:extLst>
              <a:ext uri="{FF2B5EF4-FFF2-40B4-BE49-F238E27FC236}">
                <a16:creationId xmlns:a16="http://schemas.microsoft.com/office/drawing/2014/main" id="{990EECE3-1CA1-FAA1-6CC3-E11FA0D94F09}"/>
              </a:ext>
            </a:extLst>
          </p:cNvPr>
          <p:cNvSpPr>
            <a:spLocks noChangeArrowheads="1"/>
          </p:cNvSpPr>
          <p:nvPr/>
        </p:nvSpPr>
        <p:spPr bwMode="auto">
          <a:xfrm>
            <a:off x="234281" y="3318038"/>
            <a:ext cx="2062597" cy="66809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zh-CN" altLang="en-US" sz="1633">
              <a:ea typeface="宋体" pitchFamily="2" charset="-122"/>
            </a:endParaRPr>
          </a:p>
        </p:txBody>
      </p:sp>
      <p:sp>
        <p:nvSpPr>
          <p:cNvPr id="14" name="Text Box 12">
            <a:extLst>
              <a:ext uri="{FF2B5EF4-FFF2-40B4-BE49-F238E27FC236}">
                <a16:creationId xmlns:a16="http://schemas.microsoft.com/office/drawing/2014/main" id="{95AE32ED-44F8-3939-D40A-7D2A8968C7E8}"/>
              </a:ext>
            </a:extLst>
          </p:cNvPr>
          <p:cNvSpPr txBox="1">
            <a:spLocks noChangeArrowheads="1"/>
          </p:cNvSpPr>
          <p:nvPr/>
        </p:nvSpPr>
        <p:spPr bwMode="auto">
          <a:xfrm>
            <a:off x="3541357" y="2493107"/>
            <a:ext cx="6627625"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US" altLang="zh-CN" sz="2449" dirty="0">
                <a:solidFill>
                  <a:srgbClr val="000000"/>
                </a:solidFill>
                <a:latin typeface="Roboto Condensed" panose="02000000000000000000" pitchFamily="2" charset="0"/>
                <a:ea typeface="Roboto Condensed" panose="02000000000000000000" pitchFamily="2" charset="0"/>
                <a:cs typeface="Times New Roman" pitchFamily="18" charset="0"/>
              </a:rPr>
              <a:t>“Do you know how stopping smoking would affect your dental implant treatment outcomes?”</a:t>
            </a:r>
            <a:endParaRPr lang="en-GB" altLang="zh-CN" sz="2449" dirty="0">
              <a:solidFill>
                <a:srgbClr val="000000"/>
              </a:solidFill>
              <a:latin typeface="Roboto Condensed" panose="02000000000000000000" pitchFamily="2" charset="0"/>
              <a:ea typeface="Roboto Condensed" panose="02000000000000000000" pitchFamily="2" charset="0"/>
              <a:cs typeface="Times New Roman" pitchFamily="18" charset="0"/>
            </a:endParaRPr>
          </a:p>
        </p:txBody>
      </p:sp>
      <p:sp>
        <p:nvSpPr>
          <p:cNvPr id="15" name="Text Box 13">
            <a:extLst>
              <a:ext uri="{FF2B5EF4-FFF2-40B4-BE49-F238E27FC236}">
                <a16:creationId xmlns:a16="http://schemas.microsoft.com/office/drawing/2014/main" id="{EB99462F-775F-930A-5E34-24BE6F3DD696}"/>
              </a:ext>
            </a:extLst>
          </p:cNvPr>
          <p:cNvSpPr txBox="1">
            <a:spLocks noChangeArrowheads="1"/>
          </p:cNvSpPr>
          <p:nvPr/>
        </p:nvSpPr>
        <p:spPr bwMode="auto">
          <a:xfrm>
            <a:off x="3541357" y="3331099"/>
            <a:ext cx="7193485"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eaLnBrk="1" hangingPunct="1">
              <a:spcBef>
                <a:spcPct val="50000"/>
              </a:spcBef>
            </a:pPr>
            <a:r>
              <a:rPr lang="en-GB" altLang="zh-CN" sz="2449" b="0" i="1" dirty="0">
                <a:solidFill>
                  <a:srgbClr val="FF0000"/>
                </a:solidFill>
                <a:latin typeface="Roboto Condensed" panose="02000000000000000000" pitchFamily="2" charset="0"/>
                <a:ea typeface="Roboto Condensed" panose="02000000000000000000" pitchFamily="2" charset="0"/>
                <a:cs typeface="Times New Roman" pitchFamily="18" charset="0"/>
              </a:rPr>
              <a:t>“I guess it would be more successful if I quit.”</a:t>
            </a:r>
          </a:p>
        </p:txBody>
      </p:sp>
      <p:sp>
        <p:nvSpPr>
          <p:cNvPr id="18" name="Text Box 15">
            <a:extLst>
              <a:ext uri="{FF2B5EF4-FFF2-40B4-BE49-F238E27FC236}">
                <a16:creationId xmlns:a16="http://schemas.microsoft.com/office/drawing/2014/main" id="{68C27D74-5C43-7479-BCE7-FA3D32BFDB0D}"/>
              </a:ext>
            </a:extLst>
          </p:cNvPr>
          <p:cNvSpPr txBox="1">
            <a:spLocks noChangeArrowheads="1"/>
          </p:cNvSpPr>
          <p:nvPr/>
        </p:nvSpPr>
        <p:spPr bwMode="auto">
          <a:xfrm>
            <a:off x="3541357" y="3863843"/>
            <a:ext cx="6627625" cy="122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US" altLang="zh-CN" sz="2449" dirty="0">
                <a:solidFill>
                  <a:srgbClr val="000000"/>
                </a:solidFill>
                <a:latin typeface="Roboto Condensed" panose="02000000000000000000" pitchFamily="2" charset="0"/>
                <a:ea typeface="Roboto Condensed" panose="02000000000000000000" pitchFamily="2" charset="0"/>
                <a:cs typeface="Times New Roman" pitchFamily="18" charset="0"/>
              </a:rPr>
              <a:t>“Yes, and it will significantly improve dental implant treatment outcomes. But it’s important to quit as soon as possible.”</a:t>
            </a:r>
            <a:endParaRPr lang="en-GB" altLang="zh-CN" sz="2449" dirty="0">
              <a:solidFill>
                <a:srgbClr val="000000"/>
              </a:solidFill>
              <a:latin typeface="Roboto Condensed" panose="02000000000000000000" pitchFamily="2" charset="0"/>
              <a:ea typeface="Roboto Condensed" panose="02000000000000000000" pitchFamily="2" charset="0"/>
              <a:cs typeface="Times New Roman" pitchFamily="18" charset="0"/>
            </a:endParaRPr>
          </a:p>
        </p:txBody>
      </p:sp>
    </p:spTree>
    <p:extLst>
      <p:ext uri="{BB962C8B-B14F-4D97-AF65-F5344CB8AC3E}">
        <p14:creationId xmlns:p14="http://schemas.microsoft.com/office/powerpoint/2010/main" val="27129626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RS" sz="3600" b="1" dirty="0">
                <a:latin typeface="Roboto Condensed" panose="02000000000000000000" pitchFamily="2" charset="0"/>
                <a:ea typeface="Roboto Condensed" panose="02000000000000000000" pitchFamily="2" charset="0"/>
              </a:rPr>
              <a:t>Example of the Five R’s</a:t>
            </a:r>
          </a:p>
        </p:txBody>
      </p:sp>
      <p:sp>
        <p:nvSpPr>
          <p:cNvPr id="166" name="Google Shape;1274;p56">
            <a:extLst>
              <a:ext uri="{FF2B5EF4-FFF2-40B4-BE49-F238E27FC236}">
                <a16:creationId xmlns:a16="http://schemas.microsoft.com/office/drawing/2014/main" id="{32AFF4EE-8170-6511-B6E1-3E5F1927DA0F}"/>
              </a:ext>
            </a:extLst>
          </p:cNvPr>
          <p:cNvSpPr/>
          <p:nvPr/>
        </p:nvSpPr>
        <p:spPr>
          <a:xfrm rot="5400000">
            <a:off x="1041073" y="209216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7" name="Google Shape;1274;p56">
            <a:extLst>
              <a:ext uri="{FF2B5EF4-FFF2-40B4-BE49-F238E27FC236}">
                <a16:creationId xmlns:a16="http://schemas.microsoft.com/office/drawing/2014/main" id="{716B826E-2057-6991-EC3B-F134341B9E4A}"/>
              </a:ext>
            </a:extLst>
          </p:cNvPr>
          <p:cNvSpPr/>
          <p:nvPr/>
        </p:nvSpPr>
        <p:spPr>
          <a:xfrm rot="5400000">
            <a:off x="1041073" y="303969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8" name="Google Shape;1274;p56">
            <a:extLst>
              <a:ext uri="{FF2B5EF4-FFF2-40B4-BE49-F238E27FC236}">
                <a16:creationId xmlns:a16="http://schemas.microsoft.com/office/drawing/2014/main" id="{9AEAD97A-773B-550E-50F2-97C06BB5AAA6}"/>
              </a:ext>
            </a:extLst>
          </p:cNvPr>
          <p:cNvSpPr/>
          <p:nvPr/>
        </p:nvSpPr>
        <p:spPr>
          <a:xfrm rot="5400000">
            <a:off x="1041072" y="398721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9" name="Google Shape;1274;p56">
            <a:extLst>
              <a:ext uri="{FF2B5EF4-FFF2-40B4-BE49-F238E27FC236}">
                <a16:creationId xmlns:a16="http://schemas.microsoft.com/office/drawing/2014/main" id="{16FFDD37-311A-865A-7DA2-9CE6F054EF82}"/>
              </a:ext>
            </a:extLst>
          </p:cNvPr>
          <p:cNvSpPr/>
          <p:nvPr/>
        </p:nvSpPr>
        <p:spPr>
          <a:xfrm rot="5400000">
            <a:off x="1074200" y="493474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pic>
        <p:nvPicPr>
          <p:cNvPr id="170" name="Picture 169">
            <a:extLst>
              <a:ext uri="{FF2B5EF4-FFF2-40B4-BE49-F238E27FC236}">
                <a16:creationId xmlns:a16="http://schemas.microsoft.com/office/drawing/2014/main" id="{C9993089-3CC2-6F23-3349-2A08D2028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9593" y="1559220"/>
            <a:ext cx="1614607" cy="4199363"/>
          </a:xfrm>
          <a:prstGeom prst="rect">
            <a:avLst/>
          </a:prstGeom>
        </p:spPr>
      </p:pic>
      <p:sp>
        <p:nvSpPr>
          <p:cNvPr id="16" name="Oval 14">
            <a:extLst>
              <a:ext uri="{FF2B5EF4-FFF2-40B4-BE49-F238E27FC236}">
                <a16:creationId xmlns:a16="http://schemas.microsoft.com/office/drawing/2014/main" id="{990EECE3-1CA1-FAA1-6CC3-E11FA0D94F09}"/>
              </a:ext>
            </a:extLst>
          </p:cNvPr>
          <p:cNvSpPr>
            <a:spLocks noChangeArrowheads="1"/>
          </p:cNvSpPr>
          <p:nvPr/>
        </p:nvSpPr>
        <p:spPr bwMode="auto">
          <a:xfrm>
            <a:off x="234281" y="4280106"/>
            <a:ext cx="2062597" cy="66809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zh-CN" altLang="en-US" sz="1633">
              <a:ea typeface="宋体" pitchFamily="2" charset="-122"/>
            </a:endParaRPr>
          </a:p>
        </p:txBody>
      </p:sp>
      <p:sp>
        <p:nvSpPr>
          <p:cNvPr id="22" name="Text Box 12">
            <a:extLst>
              <a:ext uri="{FF2B5EF4-FFF2-40B4-BE49-F238E27FC236}">
                <a16:creationId xmlns:a16="http://schemas.microsoft.com/office/drawing/2014/main" id="{97983A0A-88C6-EF52-B5EE-DD728FEA2FD1}"/>
              </a:ext>
            </a:extLst>
          </p:cNvPr>
          <p:cNvSpPr txBox="1">
            <a:spLocks noChangeArrowheads="1"/>
          </p:cNvSpPr>
          <p:nvPr/>
        </p:nvSpPr>
        <p:spPr bwMode="auto">
          <a:xfrm>
            <a:off x="3683108" y="1807877"/>
            <a:ext cx="7030846"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US" altLang="zh-CN" sz="2449" dirty="0">
                <a:solidFill>
                  <a:srgbClr val="000000"/>
                </a:solidFill>
                <a:latin typeface="Roboto Condensed" panose="02000000000000000000" pitchFamily="2" charset="0"/>
                <a:ea typeface="Roboto Condensed" panose="02000000000000000000" pitchFamily="2" charset="0"/>
                <a:cs typeface="Times New Roman" pitchFamily="18" charset="0"/>
              </a:rPr>
              <a:t>“So what would be difficult about quitting for you?”</a:t>
            </a:r>
            <a:endParaRPr lang="en-GB" altLang="zh-CN" sz="2449" dirty="0">
              <a:solidFill>
                <a:srgbClr val="000000"/>
              </a:solidFill>
              <a:latin typeface="Roboto Condensed" panose="02000000000000000000" pitchFamily="2" charset="0"/>
              <a:ea typeface="Roboto Condensed" panose="02000000000000000000" pitchFamily="2" charset="0"/>
              <a:cs typeface="Times New Roman" pitchFamily="18" charset="0"/>
            </a:endParaRPr>
          </a:p>
        </p:txBody>
      </p:sp>
      <p:sp>
        <p:nvSpPr>
          <p:cNvPr id="23" name="Text Box 13">
            <a:extLst>
              <a:ext uri="{FF2B5EF4-FFF2-40B4-BE49-F238E27FC236}">
                <a16:creationId xmlns:a16="http://schemas.microsoft.com/office/drawing/2014/main" id="{5BEBA727-2C04-063E-07C9-725FB42545D2}"/>
              </a:ext>
            </a:extLst>
          </p:cNvPr>
          <p:cNvSpPr txBox="1">
            <a:spLocks noChangeArrowheads="1"/>
          </p:cNvSpPr>
          <p:nvPr/>
        </p:nvSpPr>
        <p:spPr bwMode="auto">
          <a:xfrm>
            <a:off x="3683108" y="2340621"/>
            <a:ext cx="7631133"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eaLnBrk="1" hangingPunct="1">
              <a:spcBef>
                <a:spcPct val="50000"/>
              </a:spcBef>
            </a:pPr>
            <a:r>
              <a:rPr lang="en-GB" altLang="zh-CN" sz="2449" b="0" i="1" dirty="0">
                <a:solidFill>
                  <a:srgbClr val="FF0000"/>
                </a:solidFill>
                <a:latin typeface="Roboto Condensed" panose="02000000000000000000" pitchFamily="2" charset="0"/>
                <a:ea typeface="Roboto Condensed" panose="02000000000000000000" pitchFamily="2" charset="0"/>
                <a:cs typeface="Times New Roman" pitchFamily="18" charset="0"/>
              </a:rPr>
              <a:t>“Cravings – they would be awful!”</a:t>
            </a:r>
          </a:p>
        </p:txBody>
      </p:sp>
      <p:sp>
        <p:nvSpPr>
          <p:cNvPr id="24" name="Text Box 15">
            <a:extLst>
              <a:ext uri="{FF2B5EF4-FFF2-40B4-BE49-F238E27FC236}">
                <a16:creationId xmlns:a16="http://schemas.microsoft.com/office/drawing/2014/main" id="{010D9EA2-3192-D078-0F1C-97A8964D9FC3}"/>
              </a:ext>
            </a:extLst>
          </p:cNvPr>
          <p:cNvSpPr txBox="1">
            <a:spLocks noChangeArrowheads="1"/>
          </p:cNvSpPr>
          <p:nvPr/>
        </p:nvSpPr>
        <p:spPr bwMode="auto">
          <a:xfrm>
            <a:off x="3683108" y="2874805"/>
            <a:ext cx="7030846" cy="122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US" altLang="zh-CN" sz="2449" dirty="0">
                <a:solidFill>
                  <a:srgbClr val="000000"/>
                </a:solidFill>
                <a:latin typeface="Roboto Condensed" panose="02000000000000000000" pitchFamily="2" charset="0"/>
                <a:ea typeface="Roboto Condensed" panose="02000000000000000000" pitchFamily="2" charset="0"/>
                <a:cs typeface="Times New Roman" pitchFamily="18" charset="0"/>
              </a:rPr>
              <a:t>“We can help with that.  We can give you nicotine replacement therapy (NRT) that can reduce the cravings.”</a:t>
            </a:r>
            <a:endParaRPr lang="en-GB" altLang="zh-CN" sz="2449" dirty="0">
              <a:solidFill>
                <a:srgbClr val="000000"/>
              </a:solidFill>
              <a:latin typeface="Roboto Condensed" panose="02000000000000000000" pitchFamily="2" charset="0"/>
              <a:ea typeface="Roboto Condensed" panose="02000000000000000000" pitchFamily="2" charset="0"/>
              <a:cs typeface="Times New Roman" pitchFamily="18" charset="0"/>
            </a:endParaRPr>
          </a:p>
        </p:txBody>
      </p:sp>
      <p:sp>
        <p:nvSpPr>
          <p:cNvPr id="25" name="Text Box 16">
            <a:extLst>
              <a:ext uri="{FF2B5EF4-FFF2-40B4-BE49-F238E27FC236}">
                <a16:creationId xmlns:a16="http://schemas.microsoft.com/office/drawing/2014/main" id="{66DD8286-36E7-095C-E8C0-A7FE993ED9EF}"/>
              </a:ext>
            </a:extLst>
          </p:cNvPr>
          <p:cNvSpPr txBox="1">
            <a:spLocks noChangeArrowheads="1"/>
          </p:cNvSpPr>
          <p:nvPr/>
        </p:nvSpPr>
        <p:spPr bwMode="auto">
          <a:xfrm>
            <a:off x="3683108" y="4169229"/>
            <a:ext cx="7631133"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eaLnBrk="1" hangingPunct="1">
              <a:spcBef>
                <a:spcPct val="50000"/>
              </a:spcBef>
            </a:pPr>
            <a:r>
              <a:rPr lang="en-GB" altLang="zh-CN" sz="2449" b="0" i="1" dirty="0">
                <a:solidFill>
                  <a:srgbClr val="FF0000"/>
                </a:solidFill>
                <a:latin typeface="Roboto Condensed" panose="02000000000000000000" pitchFamily="2" charset="0"/>
                <a:ea typeface="Roboto Condensed" panose="02000000000000000000" pitchFamily="2" charset="0"/>
                <a:cs typeface="Times New Roman" pitchFamily="18" charset="0"/>
              </a:rPr>
              <a:t>“Does that really work?”</a:t>
            </a:r>
          </a:p>
        </p:txBody>
      </p:sp>
      <p:sp>
        <p:nvSpPr>
          <p:cNvPr id="26" name="Text Box 17">
            <a:extLst>
              <a:ext uri="{FF2B5EF4-FFF2-40B4-BE49-F238E27FC236}">
                <a16:creationId xmlns:a16="http://schemas.microsoft.com/office/drawing/2014/main" id="{291B95FB-4EFD-7BF6-B5C9-2AFD881814AC}"/>
              </a:ext>
            </a:extLst>
          </p:cNvPr>
          <p:cNvSpPr txBox="1">
            <a:spLocks noChangeArrowheads="1"/>
          </p:cNvSpPr>
          <p:nvPr/>
        </p:nvSpPr>
        <p:spPr bwMode="auto">
          <a:xfrm>
            <a:off x="3683108" y="4658778"/>
            <a:ext cx="7030846"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US" altLang="zh-CN" sz="2449" dirty="0">
                <a:solidFill>
                  <a:srgbClr val="000000"/>
                </a:solidFill>
                <a:latin typeface="Roboto Condensed" panose="02000000000000000000" pitchFamily="2" charset="0"/>
                <a:ea typeface="Roboto Condensed" panose="02000000000000000000" pitchFamily="2" charset="0"/>
                <a:cs typeface="Times New Roman" pitchFamily="18" charset="0"/>
              </a:rPr>
              <a:t>“You still need will power – but yes, NRT can double your chances of quitting successfully.”</a:t>
            </a:r>
            <a:endParaRPr lang="en-GB" altLang="zh-CN" sz="2449" dirty="0">
              <a:solidFill>
                <a:srgbClr val="000000"/>
              </a:solidFill>
              <a:latin typeface="Roboto Condensed" panose="02000000000000000000" pitchFamily="2" charset="0"/>
              <a:ea typeface="Roboto Condensed" panose="02000000000000000000" pitchFamily="2" charset="0"/>
              <a:cs typeface="Times New Roman" pitchFamily="18" charset="0"/>
            </a:endParaRPr>
          </a:p>
        </p:txBody>
      </p:sp>
    </p:spTree>
    <p:extLst>
      <p:ext uri="{BB962C8B-B14F-4D97-AF65-F5344CB8AC3E}">
        <p14:creationId xmlns:p14="http://schemas.microsoft.com/office/powerpoint/2010/main" val="4392902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RS" sz="3600" b="1" dirty="0">
                <a:latin typeface="Roboto Condensed" panose="02000000000000000000" pitchFamily="2" charset="0"/>
                <a:ea typeface="Roboto Condensed" panose="02000000000000000000" pitchFamily="2" charset="0"/>
              </a:rPr>
              <a:t>Example of the Five R’s</a:t>
            </a:r>
          </a:p>
        </p:txBody>
      </p:sp>
      <p:sp>
        <p:nvSpPr>
          <p:cNvPr id="166" name="Google Shape;1274;p56">
            <a:extLst>
              <a:ext uri="{FF2B5EF4-FFF2-40B4-BE49-F238E27FC236}">
                <a16:creationId xmlns:a16="http://schemas.microsoft.com/office/drawing/2014/main" id="{32AFF4EE-8170-6511-B6E1-3E5F1927DA0F}"/>
              </a:ext>
            </a:extLst>
          </p:cNvPr>
          <p:cNvSpPr/>
          <p:nvPr/>
        </p:nvSpPr>
        <p:spPr>
          <a:xfrm rot="5400000">
            <a:off x="1041073" y="209216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7" name="Google Shape;1274;p56">
            <a:extLst>
              <a:ext uri="{FF2B5EF4-FFF2-40B4-BE49-F238E27FC236}">
                <a16:creationId xmlns:a16="http://schemas.microsoft.com/office/drawing/2014/main" id="{716B826E-2057-6991-EC3B-F134341B9E4A}"/>
              </a:ext>
            </a:extLst>
          </p:cNvPr>
          <p:cNvSpPr/>
          <p:nvPr/>
        </p:nvSpPr>
        <p:spPr>
          <a:xfrm rot="5400000">
            <a:off x="1041073" y="303969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8" name="Google Shape;1274;p56">
            <a:extLst>
              <a:ext uri="{FF2B5EF4-FFF2-40B4-BE49-F238E27FC236}">
                <a16:creationId xmlns:a16="http://schemas.microsoft.com/office/drawing/2014/main" id="{9AEAD97A-773B-550E-50F2-97C06BB5AAA6}"/>
              </a:ext>
            </a:extLst>
          </p:cNvPr>
          <p:cNvSpPr/>
          <p:nvPr/>
        </p:nvSpPr>
        <p:spPr>
          <a:xfrm rot="5400000">
            <a:off x="1041072" y="398721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9" name="Google Shape;1274;p56">
            <a:extLst>
              <a:ext uri="{FF2B5EF4-FFF2-40B4-BE49-F238E27FC236}">
                <a16:creationId xmlns:a16="http://schemas.microsoft.com/office/drawing/2014/main" id="{16FFDD37-311A-865A-7DA2-9CE6F054EF82}"/>
              </a:ext>
            </a:extLst>
          </p:cNvPr>
          <p:cNvSpPr/>
          <p:nvPr/>
        </p:nvSpPr>
        <p:spPr>
          <a:xfrm rot="5400000">
            <a:off x="1074200" y="493474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pic>
        <p:nvPicPr>
          <p:cNvPr id="170" name="Picture 169">
            <a:extLst>
              <a:ext uri="{FF2B5EF4-FFF2-40B4-BE49-F238E27FC236}">
                <a16:creationId xmlns:a16="http://schemas.microsoft.com/office/drawing/2014/main" id="{C9993089-3CC2-6F23-3349-2A08D2028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9593" y="1559220"/>
            <a:ext cx="1614607" cy="4199363"/>
          </a:xfrm>
          <a:prstGeom prst="rect">
            <a:avLst/>
          </a:prstGeom>
        </p:spPr>
      </p:pic>
      <p:sp>
        <p:nvSpPr>
          <p:cNvPr id="16" name="Oval 14">
            <a:extLst>
              <a:ext uri="{FF2B5EF4-FFF2-40B4-BE49-F238E27FC236}">
                <a16:creationId xmlns:a16="http://schemas.microsoft.com/office/drawing/2014/main" id="{990EECE3-1CA1-FAA1-6CC3-E11FA0D94F09}"/>
              </a:ext>
            </a:extLst>
          </p:cNvPr>
          <p:cNvSpPr>
            <a:spLocks noChangeArrowheads="1"/>
          </p:cNvSpPr>
          <p:nvPr/>
        </p:nvSpPr>
        <p:spPr bwMode="auto">
          <a:xfrm>
            <a:off x="234281" y="5207490"/>
            <a:ext cx="2062597" cy="66809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zh-CN" altLang="en-US" sz="1633">
              <a:ea typeface="宋体" pitchFamily="2" charset="-122"/>
            </a:endParaRPr>
          </a:p>
        </p:txBody>
      </p:sp>
      <p:sp>
        <p:nvSpPr>
          <p:cNvPr id="15" name="Text Box 12">
            <a:extLst>
              <a:ext uri="{FF2B5EF4-FFF2-40B4-BE49-F238E27FC236}">
                <a16:creationId xmlns:a16="http://schemas.microsoft.com/office/drawing/2014/main" id="{EB150CFF-2B3B-160B-A2CC-0E7CAAEE3D6F}"/>
              </a:ext>
            </a:extLst>
          </p:cNvPr>
          <p:cNvSpPr txBox="1">
            <a:spLocks noChangeArrowheads="1"/>
          </p:cNvSpPr>
          <p:nvPr/>
        </p:nvSpPr>
        <p:spPr bwMode="auto">
          <a:xfrm>
            <a:off x="3595757" y="2493107"/>
            <a:ext cx="7330661"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US" altLang="zh-CN" sz="2449" dirty="0">
                <a:solidFill>
                  <a:srgbClr val="000000"/>
                </a:solidFill>
                <a:latin typeface="Roboto Condensed" panose="02000000000000000000" pitchFamily="2" charset="0"/>
                <a:ea typeface="Roboto Condensed" panose="02000000000000000000" pitchFamily="2" charset="0"/>
                <a:cs typeface="Times New Roman" pitchFamily="18" charset="0"/>
              </a:rPr>
              <a:t>“So, now we’ve had a chat, let’s see if you feel differently.  Can you answer these questions again…?</a:t>
            </a:r>
            <a:endParaRPr lang="en-GB" altLang="zh-CN" sz="2449" dirty="0">
              <a:solidFill>
                <a:srgbClr val="000000"/>
              </a:solidFill>
              <a:latin typeface="Roboto Condensed" panose="02000000000000000000" pitchFamily="2" charset="0"/>
              <a:ea typeface="Roboto Condensed" panose="02000000000000000000" pitchFamily="2" charset="0"/>
              <a:cs typeface="Times New Roman" pitchFamily="18" charset="0"/>
            </a:endParaRPr>
          </a:p>
        </p:txBody>
      </p:sp>
      <p:sp>
        <p:nvSpPr>
          <p:cNvPr id="17" name="Text Box 14">
            <a:extLst>
              <a:ext uri="{FF2B5EF4-FFF2-40B4-BE49-F238E27FC236}">
                <a16:creationId xmlns:a16="http://schemas.microsoft.com/office/drawing/2014/main" id="{464B5C99-F3EB-3894-DF82-D57F7D01E27A}"/>
              </a:ext>
            </a:extLst>
          </p:cNvPr>
          <p:cNvSpPr txBox="1">
            <a:spLocks noChangeArrowheads="1"/>
          </p:cNvSpPr>
          <p:nvPr/>
        </p:nvSpPr>
        <p:spPr bwMode="auto">
          <a:xfrm>
            <a:off x="3595757" y="3636346"/>
            <a:ext cx="7330661" cy="122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US" altLang="zh-CN" sz="2449" dirty="0">
                <a:solidFill>
                  <a:srgbClr val="000000"/>
                </a:solidFill>
                <a:latin typeface="Roboto Condensed" panose="02000000000000000000" pitchFamily="2" charset="0"/>
                <a:ea typeface="Roboto Condensed" panose="02000000000000000000" pitchFamily="2" charset="0"/>
                <a:cs typeface="Times New Roman" pitchFamily="18" charset="0"/>
              </a:rPr>
              <a:t>Go back to Assess stage of 5A’s.  If ready to quit then proceed with 5A’s.  If not ready to quit, end intervention positively.</a:t>
            </a:r>
            <a:endParaRPr lang="en-GB" altLang="zh-CN" sz="2449" dirty="0">
              <a:solidFill>
                <a:srgbClr val="000000"/>
              </a:solidFill>
              <a:latin typeface="Roboto Condensed" panose="02000000000000000000" pitchFamily="2" charset="0"/>
              <a:ea typeface="Roboto Condensed" panose="02000000000000000000" pitchFamily="2" charset="0"/>
              <a:cs typeface="Times New Roman" pitchFamily="18" charset="0"/>
            </a:endParaRPr>
          </a:p>
        </p:txBody>
      </p:sp>
    </p:spTree>
    <p:extLst>
      <p:ext uri="{BB962C8B-B14F-4D97-AF65-F5344CB8AC3E}">
        <p14:creationId xmlns:p14="http://schemas.microsoft.com/office/powerpoint/2010/main" val="35460617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RS" sz="3600" b="1" dirty="0">
                <a:latin typeface="Roboto Condensed" panose="02000000000000000000" pitchFamily="2" charset="0"/>
                <a:ea typeface="Roboto Condensed" panose="02000000000000000000" pitchFamily="2" charset="0"/>
              </a:rPr>
              <a:t>When do we deliver the 5R’s?</a:t>
            </a:r>
            <a:endParaRPr lang="en-US" altLang="zh-CN" sz="3600" b="1" dirty="0">
              <a:solidFill>
                <a:srgbClr val="FFFFFF"/>
              </a:solidFill>
              <a:latin typeface="Roboto Condensed" panose="02000000000000000000" pitchFamily="2" charset="0"/>
              <a:ea typeface="Roboto Condensed" panose="02000000000000000000" pitchFamily="2" charset="0"/>
            </a:endParaRPr>
          </a:p>
        </p:txBody>
      </p:sp>
      <p:sp>
        <p:nvSpPr>
          <p:cNvPr id="11" name="Text Box 19">
            <a:extLst>
              <a:ext uri="{FF2B5EF4-FFF2-40B4-BE49-F238E27FC236}">
                <a16:creationId xmlns:a16="http://schemas.microsoft.com/office/drawing/2014/main" id="{4BF750CA-0ABD-11CC-A785-F3942ED8D00C}"/>
              </a:ext>
            </a:extLst>
          </p:cNvPr>
          <p:cNvSpPr txBox="1">
            <a:spLocks noChangeArrowheads="1"/>
          </p:cNvSpPr>
          <p:nvPr/>
        </p:nvSpPr>
        <p:spPr bwMode="auto">
          <a:xfrm>
            <a:off x="1074428" y="1528890"/>
            <a:ext cx="10043145"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a:spcBef>
                <a:spcPct val="50000"/>
              </a:spcBef>
            </a:pPr>
            <a:r>
              <a:rPr lang="en-GB" altLang="zh-CN" sz="2449" dirty="0">
                <a:solidFill>
                  <a:srgbClr val="000000"/>
                </a:solidFill>
                <a:latin typeface="Roboto Condensed" panose="02000000000000000000" pitchFamily="2" charset="0"/>
                <a:ea typeface="Roboto Condensed" panose="02000000000000000000" pitchFamily="2" charset="0"/>
                <a:cs typeface="Times New Roman" pitchFamily="18" charset="0"/>
              </a:rPr>
              <a:t>We deliver the 5R’s following the Assess stage in the 5A’s – </a:t>
            </a:r>
            <a:br>
              <a:rPr lang="en-GB" altLang="zh-CN" sz="2449" dirty="0">
                <a:solidFill>
                  <a:srgbClr val="000000"/>
                </a:solidFill>
                <a:latin typeface="Roboto Condensed" panose="02000000000000000000" pitchFamily="2" charset="0"/>
                <a:ea typeface="Roboto Condensed" panose="02000000000000000000" pitchFamily="2" charset="0"/>
                <a:cs typeface="Times New Roman" pitchFamily="18" charset="0"/>
              </a:rPr>
            </a:br>
            <a:r>
              <a:rPr lang="en-GB" altLang="zh-CN" sz="2449" dirty="0">
                <a:solidFill>
                  <a:srgbClr val="000000"/>
                </a:solidFill>
                <a:latin typeface="Roboto Condensed" panose="02000000000000000000" pitchFamily="2" charset="0"/>
                <a:ea typeface="Roboto Condensed" panose="02000000000000000000" pitchFamily="2" charset="0"/>
                <a:cs typeface="Times New Roman" pitchFamily="18" charset="0"/>
              </a:rPr>
              <a:t>that is, after we have asked the following questions…</a:t>
            </a:r>
          </a:p>
        </p:txBody>
      </p:sp>
      <p:sp>
        <p:nvSpPr>
          <p:cNvPr id="12" name="Text Box 20">
            <a:extLst>
              <a:ext uri="{FF2B5EF4-FFF2-40B4-BE49-F238E27FC236}">
                <a16:creationId xmlns:a16="http://schemas.microsoft.com/office/drawing/2014/main" id="{BE5FE480-DE1B-073D-3D28-101F728D753E}"/>
              </a:ext>
            </a:extLst>
          </p:cNvPr>
          <p:cNvSpPr txBox="1">
            <a:spLocks noChangeArrowheads="1"/>
          </p:cNvSpPr>
          <p:nvPr/>
        </p:nvSpPr>
        <p:spPr bwMode="auto">
          <a:xfrm>
            <a:off x="2010665" y="4742300"/>
            <a:ext cx="8170668"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a:spcBef>
                <a:spcPct val="50000"/>
              </a:spcBef>
            </a:pPr>
            <a:r>
              <a:rPr lang="en-GB" altLang="zh-CN" sz="2449" dirty="0">
                <a:solidFill>
                  <a:srgbClr val="000000"/>
                </a:solidFill>
                <a:latin typeface="Roboto Condensed" panose="02000000000000000000" pitchFamily="2" charset="0"/>
                <a:ea typeface="Roboto Condensed" panose="02000000000000000000" pitchFamily="2" charset="0"/>
                <a:cs typeface="Times New Roman" pitchFamily="18" charset="0"/>
              </a:rPr>
              <a:t>Any answer in the </a:t>
            </a:r>
            <a:r>
              <a:rPr lang="en-GB" altLang="zh-CN" sz="2449" dirty="0">
                <a:solidFill>
                  <a:srgbClr val="F26149"/>
                </a:solidFill>
                <a:latin typeface="Roboto Condensed" panose="02000000000000000000" pitchFamily="2" charset="0"/>
                <a:ea typeface="Roboto Condensed" panose="02000000000000000000" pitchFamily="2" charset="0"/>
                <a:cs typeface="Times New Roman" pitchFamily="18" charset="0"/>
              </a:rPr>
              <a:t>RED</a:t>
            </a:r>
            <a:r>
              <a:rPr lang="en-GB" altLang="zh-CN" sz="2449" dirty="0">
                <a:solidFill>
                  <a:srgbClr val="000000"/>
                </a:solidFill>
                <a:latin typeface="Roboto Condensed" panose="02000000000000000000" pitchFamily="2" charset="0"/>
                <a:ea typeface="Roboto Condensed" panose="02000000000000000000" pitchFamily="2" charset="0"/>
                <a:cs typeface="Times New Roman" pitchFamily="18" charset="0"/>
              </a:rPr>
              <a:t> area indicates that the smoker is NOT ready to quit  and we should deliver the 5R’s intervention.</a:t>
            </a:r>
          </a:p>
        </p:txBody>
      </p:sp>
      <p:pic>
        <p:nvPicPr>
          <p:cNvPr id="3" name="Picture 2" descr="Table&#10;&#10;Description automatically generated with medium confidence">
            <a:extLst>
              <a:ext uri="{FF2B5EF4-FFF2-40B4-BE49-F238E27FC236}">
                <a16:creationId xmlns:a16="http://schemas.microsoft.com/office/drawing/2014/main" id="{B03EF50C-B846-937F-782C-262D07B85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60934"/>
            <a:ext cx="12192000" cy="2336132"/>
          </a:xfrm>
          <a:prstGeom prst="rect">
            <a:avLst/>
          </a:prstGeom>
        </p:spPr>
      </p:pic>
    </p:spTree>
    <p:extLst>
      <p:ext uri="{BB962C8B-B14F-4D97-AF65-F5344CB8AC3E}">
        <p14:creationId xmlns:p14="http://schemas.microsoft.com/office/powerpoint/2010/main" val="41057214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dirty="0">
                <a:latin typeface="Roboto Condensed" panose="02000000000000000000" pitchFamily="2" charset="0"/>
                <a:ea typeface="Roboto Condensed" panose="02000000000000000000" pitchFamily="2" charset="0"/>
              </a:rPr>
              <a:t>When do we deliver the 5R’s?</a:t>
            </a:r>
          </a:p>
        </p:txBody>
      </p:sp>
      <p:sp>
        <p:nvSpPr>
          <p:cNvPr id="166" name="Google Shape;1274;p56">
            <a:extLst>
              <a:ext uri="{FF2B5EF4-FFF2-40B4-BE49-F238E27FC236}">
                <a16:creationId xmlns:a16="http://schemas.microsoft.com/office/drawing/2014/main" id="{32AFF4EE-8170-6511-B6E1-3E5F1927DA0F}"/>
              </a:ext>
            </a:extLst>
          </p:cNvPr>
          <p:cNvSpPr/>
          <p:nvPr/>
        </p:nvSpPr>
        <p:spPr>
          <a:xfrm rot="5400000">
            <a:off x="1041073" y="209216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7" name="Google Shape;1274;p56">
            <a:extLst>
              <a:ext uri="{FF2B5EF4-FFF2-40B4-BE49-F238E27FC236}">
                <a16:creationId xmlns:a16="http://schemas.microsoft.com/office/drawing/2014/main" id="{716B826E-2057-6991-EC3B-F134341B9E4A}"/>
              </a:ext>
            </a:extLst>
          </p:cNvPr>
          <p:cNvSpPr/>
          <p:nvPr/>
        </p:nvSpPr>
        <p:spPr>
          <a:xfrm rot="5400000">
            <a:off x="1041073" y="303969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8" name="Google Shape;1274;p56">
            <a:extLst>
              <a:ext uri="{FF2B5EF4-FFF2-40B4-BE49-F238E27FC236}">
                <a16:creationId xmlns:a16="http://schemas.microsoft.com/office/drawing/2014/main" id="{9AEAD97A-773B-550E-50F2-97C06BB5AAA6}"/>
              </a:ext>
            </a:extLst>
          </p:cNvPr>
          <p:cNvSpPr/>
          <p:nvPr/>
        </p:nvSpPr>
        <p:spPr>
          <a:xfrm rot="5400000">
            <a:off x="1041072" y="398721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9" name="Google Shape;1274;p56">
            <a:extLst>
              <a:ext uri="{FF2B5EF4-FFF2-40B4-BE49-F238E27FC236}">
                <a16:creationId xmlns:a16="http://schemas.microsoft.com/office/drawing/2014/main" id="{16FFDD37-311A-865A-7DA2-9CE6F054EF82}"/>
              </a:ext>
            </a:extLst>
          </p:cNvPr>
          <p:cNvSpPr/>
          <p:nvPr/>
        </p:nvSpPr>
        <p:spPr>
          <a:xfrm rot="5400000">
            <a:off x="1074200" y="493474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pic>
        <p:nvPicPr>
          <p:cNvPr id="170" name="Picture 169" descr="Application, logo&#10;&#10;Description automatically generated">
            <a:extLst>
              <a:ext uri="{FF2B5EF4-FFF2-40B4-BE49-F238E27FC236}">
                <a16:creationId xmlns:a16="http://schemas.microsoft.com/office/drawing/2014/main" id="{C9993089-3CC2-6F23-3349-2A08D2028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93" y="1559218"/>
            <a:ext cx="1591979" cy="4140515"/>
          </a:xfrm>
          <a:prstGeom prst="rect">
            <a:avLst/>
          </a:prstGeom>
        </p:spPr>
      </p:pic>
      <p:sp>
        <p:nvSpPr>
          <p:cNvPr id="172" name="Text Box 12">
            <a:extLst>
              <a:ext uri="{FF2B5EF4-FFF2-40B4-BE49-F238E27FC236}">
                <a16:creationId xmlns:a16="http://schemas.microsoft.com/office/drawing/2014/main" id="{B1EA86CD-4772-CECD-2310-34FB38FFE644}"/>
              </a:ext>
            </a:extLst>
          </p:cNvPr>
          <p:cNvSpPr txBox="1">
            <a:spLocks noChangeArrowheads="1"/>
          </p:cNvSpPr>
          <p:nvPr/>
        </p:nvSpPr>
        <p:spPr bwMode="auto">
          <a:xfrm>
            <a:off x="2276538" y="2879671"/>
            <a:ext cx="2102179" cy="38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eaLnBrk="1" hangingPunct="1">
              <a:spcBef>
                <a:spcPct val="50000"/>
              </a:spcBef>
            </a:pPr>
            <a:r>
              <a:rPr lang="en-GB" altLang="zh-CN" sz="1905" b="0" dirty="0">
                <a:solidFill>
                  <a:srgbClr val="FF0000"/>
                </a:solidFill>
                <a:latin typeface="Roboto Condensed" panose="02000000000000000000" pitchFamily="2" charset="0"/>
                <a:ea typeface="Roboto Condensed" panose="02000000000000000000" pitchFamily="2" charset="0"/>
                <a:cs typeface="Calibri" panose="020F0502020204030204" pitchFamily="34" charset="0"/>
              </a:rPr>
              <a:t>Not Ready to Quit</a:t>
            </a:r>
          </a:p>
        </p:txBody>
      </p:sp>
      <p:cxnSp>
        <p:nvCxnSpPr>
          <p:cNvPr id="175" name="Straight Arrow Connector 174">
            <a:extLst>
              <a:ext uri="{FF2B5EF4-FFF2-40B4-BE49-F238E27FC236}">
                <a16:creationId xmlns:a16="http://schemas.microsoft.com/office/drawing/2014/main" id="{96E83AE1-EE99-5867-0EAC-B29AC79668F7}"/>
              </a:ext>
            </a:extLst>
          </p:cNvPr>
          <p:cNvCxnSpPr/>
          <p:nvPr/>
        </p:nvCxnSpPr>
        <p:spPr>
          <a:xfrm>
            <a:off x="1905477" y="3457199"/>
            <a:ext cx="2573758" cy="0"/>
          </a:xfrm>
          <a:prstGeom prst="straightConnector1">
            <a:avLst/>
          </a:prstGeom>
          <a:ln w="38100">
            <a:solidFill>
              <a:srgbClr val="354E80"/>
            </a:solidFill>
            <a:tailEnd type="triangle"/>
          </a:ln>
        </p:spPr>
        <p:style>
          <a:lnRef idx="1">
            <a:schemeClr val="accent1"/>
          </a:lnRef>
          <a:fillRef idx="0">
            <a:schemeClr val="accent1"/>
          </a:fillRef>
          <a:effectRef idx="0">
            <a:schemeClr val="accent1"/>
          </a:effectRef>
          <a:fontRef idx="minor">
            <a:schemeClr val="tx1"/>
          </a:fontRef>
        </p:style>
      </p:cxnSp>
      <p:sp>
        <p:nvSpPr>
          <p:cNvPr id="177" name="Rounded Rectangle 176">
            <a:extLst>
              <a:ext uri="{FF2B5EF4-FFF2-40B4-BE49-F238E27FC236}">
                <a16:creationId xmlns:a16="http://schemas.microsoft.com/office/drawing/2014/main" id="{A0979A6D-4938-E250-903C-365D3AF6C039}"/>
              </a:ext>
            </a:extLst>
          </p:cNvPr>
          <p:cNvSpPr/>
          <p:nvPr/>
        </p:nvSpPr>
        <p:spPr>
          <a:xfrm>
            <a:off x="4694201" y="2879671"/>
            <a:ext cx="1099930" cy="1041484"/>
          </a:xfrm>
          <a:prstGeom prst="roundRect">
            <a:avLst/>
          </a:prstGeom>
          <a:solidFill>
            <a:srgbClr val="354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GB" altLang="zh-CN" sz="2000" b="1" dirty="0">
                <a:solidFill>
                  <a:srgbClr val="FFFFFF"/>
                </a:solidFill>
                <a:latin typeface="Roboto Condensed" panose="02000000000000000000" pitchFamily="2" charset="0"/>
                <a:ea typeface="Roboto Condensed" panose="02000000000000000000" pitchFamily="2" charset="0"/>
                <a:cs typeface="Calibri" panose="020F0502020204030204" pitchFamily="34" charset="0"/>
              </a:rPr>
              <a:t>Five R’s</a:t>
            </a:r>
          </a:p>
        </p:txBody>
      </p:sp>
      <p:cxnSp>
        <p:nvCxnSpPr>
          <p:cNvPr id="182" name="Straight Arrow Connector 181">
            <a:extLst>
              <a:ext uri="{FF2B5EF4-FFF2-40B4-BE49-F238E27FC236}">
                <a16:creationId xmlns:a16="http://schemas.microsoft.com/office/drawing/2014/main" id="{3C75BBEF-3294-D49C-CB0D-0716A45C4586}"/>
              </a:ext>
            </a:extLst>
          </p:cNvPr>
          <p:cNvCxnSpPr/>
          <p:nvPr/>
        </p:nvCxnSpPr>
        <p:spPr>
          <a:xfrm>
            <a:off x="6096000" y="3766864"/>
            <a:ext cx="1656522" cy="6196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B5F45204-8006-51F7-2060-9B3DB6A7AB4F}"/>
              </a:ext>
            </a:extLst>
          </p:cNvPr>
          <p:cNvCxnSpPr/>
          <p:nvPr/>
        </p:nvCxnSpPr>
        <p:spPr>
          <a:xfrm>
            <a:off x="8739808" y="4741661"/>
            <a:ext cx="1656522" cy="6196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5E7A847F-D128-064E-485C-54F5B73A6DD1}"/>
              </a:ext>
            </a:extLst>
          </p:cNvPr>
          <p:cNvCxnSpPr>
            <a:cxnSpLocks/>
          </p:cNvCxnSpPr>
          <p:nvPr/>
        </p:nvCxnSpPr>
        <p:spPr>
          <a:xfrm flipH="1">
            <a:off x="3684106" y="3501051"/>
            <a:ext cx="937208" cy="322991"/>
          </a:xfrm>
          <a:prstGeom prst="straightConnector1">
            <a:avLst/>
          </a:prstGeom>
          <a:ln w="38100">
            <a:solidFill>
              <a:srgbClr val="354E80"/>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1DF682A9-190B-4D37-FA6E-ABCC76550BBD}"/>
              </a:ext>
            </a:extLst>
          </p:cNvPr>
          <p:cNvCxnSpPr>
            <a:cxnSpLocks/>
          </p:cNvCxnSpPr>
          <p:nvPr/>
        </p:nvCxnSpPr>
        <p:spPr>
          <a:xfrm flipH="1">
            <a:off x="1743881" y="4144725"/>
            <a:ext cx="937208" cy="322991"/>
          </a:xfrm>
          <a:prstGeom prst="straightConnector1">
            <a:avLst/>
          </a:prstGeom>
          <a:ln w="38100">
            <a:solidFill>
              <a:srgbClr val="354E80"/>
            </a:solidFill>
            <a:tailEnd type="triangle"/>
          </a:ln>
        </p:spPr>
        <p:style>
          <a:lnRef idx="1">
            <a:schemeClr val="accent1"/>
          </a:lnRef>
          <a:fillRef idx="0">
            <a:schemeClr val="accent1"/>
          </a:fillRef>
          <a:effectRef idx="0">
            <a:schemeClr val="accent1"/>
          </a:effectRef>
          <a:fontRef idx="minor">
            <a:schemeClr val="tx1"/>
          </a:fontRef>
        </p:style>
      </p:cxnSp>
      <p:sp>
        <p:nvSpPr>
          <p:cNvPr id="188" name="Text Box 12">
            <a:extLst>
              <a:ext uri="{FF2B5EF4-FFF2-40B4-BE49-F238E27FC236}">
                <a16:creationId xmlns:a16="http://schemas.microsoft.com/office/drawing/2014/main" id="{3D88A104-83DE-D06C-DB06-8A0B4B290EF3}"/>
              </a:ext>
            </a:extLst>
          </p:cNvPr>
          <p:cNvSpPr txBox="1">
            <a:spLocks noChangeArrowheads="1"/>
          </p:cNvSpPr>
          <p:nvPr/>
        </p:nvSpPr>
        <p:spPr bwMode="auto">
          <a:xfrm>
            <a:off x="2326797" y="3808414"/>
            <a:ext cx="2102179" cy="38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rtl="0" eaLnBrk="1" hangingPunct="1">
              <a:spcBef>
                <a:spcPct val="50000"/>
              </a:spcBef>
            </a:pPr>
            <a:r>
              <a:rPr lang="en-GB" altLang="zh-CN" sz="1905" b="0" dirty="0">
                <a:solidFill>
                  <a:srgbClr val="354E80"/>
                </a:solidFill>
                <a:latin typeface="Roboto Condensed" panose="02000000000000000000" pitchFamily="2" charset="0"/>
                <a:ea typeface="Roboto Condensed" panose="02000000000000000000" pitchFamily="2" charset="0"/>
                <a:cs typeface="Calibri" panose="020F0502020204030204" pitchFamily="34" charset="0"/>
              </a:rPr>
              <a:t>Ready to Quit</a:t>
            </a:r>
          </a:p>
        </p:txBody>
      </p:sp>
      <p:sp>
        <p:nvSpPr>
          <p:cNvPr id="189" name="Text Box 12">
            <a:extLst>
              <a:ext uri="{FF2B5EF4-FFF2-40B4-BE49-F238E27FC236}">
                <a16:creationId xmlns:a16="http://schemas.microsoft.com/office/drawing/2014/main" id="{093B6AD6-822E-C309-D286-1698087563AC}"/>
              </a:ext>
            </a:extLst>
          </p:cNvPr>
          <p:cNvSpPr txBox="1">
            <a:spLocks noChangeArrowheads="1"/>
          </p:cNvSpPr>
          <p:nvPr/>
        </p:nvSpPr>
        <p:spPr bwMode="auto">
          <a:xfrm>
            <a:off x="7257146" y="4352976"/>
            <a:ext cx="2102179" cy="38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eaLnBrk="1" hangingPunct="1">
              <a:spcBef>
                <a:spcPct val="50000"/>
              </a:spcBef>
            </a:pPr>
            <a:r>
              <a:rPr lang="en-GB" altLang="zh-CN" sz="1905" b="0" dirty="0">
                <a:solidFill>
                  <a:srgbClr val="FF0000"/>
                </a:solidFill>
                <a:latin typeface="Roboto Condensed" panose="02000000000000000000" pitchFamily="2" charset="0"/>
                <a:ea typeface="Roboto Condensed" panose="02000000000000000000" pitchFamily="2" charset="0"/>
                <a:cs typeface="Calibri" panose="020F0502020204030204" pitchFamily="34" charset="0"/>
              </a:rPr>
              <a:t>Not Ready to Quit</a:t>
            </a:r>
          </a:p>
        </p:txBody>
      </p:sp>
      <p:sp>
        <p:nvSpPr>
          <p:cNvPr id="190" name="Text Box 16">
            <a:extLst>
              <a:ext uri="{FF2B5EF4-FFF2-40B4-BE49-F238E27FC236}">
                <a16:creationId xmlns:a16="http://schemas.microsoft.com/office/drawing/2014/main" id="{C75AD8CF-D79F-A271-6139-B0DB2722C258}"/>
              </a:ext>
            </a:extLst>
          </p:cNvPr>
          <p:cNvSpPr txBox="1">
            <a:spLocks noChangeArrowheads="1"/>
          </p:cNvSpPr>
          <p:nvPr/>
        </p:nvSpPr>
        <p:spPr bwMode="auto">
          <a:xfrm>
            <a:off x="10061950" y="5031779"/>
            <a:ext cx="1615510"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rtl="0">
              <a:spcBef>
                <a:spcPct val="50000"/>
              </a:spcBef>
            </a:pPr>
            <a:r>
              <a:rPr lang="en-GB" altLang="zh-CN" sz="2449" dirty="0">
                <a:solidFill>
                  <a:srgbClr val="FF0000"/>
                </a:solidFill>
                <a:latin typeface="Roboto Condensed" panose="02000000000000000000" pitchFamily="2" charset="0"/>
                <a:ea typeface="Roboto Condensed" panose="02000000000000000000" pitchFamily="2" charset="0"/>
                <a:cs typeface="Calibri" panose="020F0502020204030204" pitchFamily="34" charset="0"/>
              </a:rPr>
              <a:t>End positively</a:t>
            </a:r>
          </a:p>
        </p:txBody>
      </p:sp>
    </p:spTree>
    <p:extLst>
      <p:ext uri="{BB962C8B-B14F-4D97-AF65-F5344CB8AC3E}">
        <p14:creationId xmlns:p14="http://schemas.microsoft.com/office/powerpoint/2010/main" val="43547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wipe(left)">
                                      <p:cBhvr>
                                        <p:cTn id="7" dur="500"/>
                                        <p:tgtEl>
                                          <p:spTgt spid="17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8"/>
                                        </p:tgtEl>
                                        <p:attrNameLst>
                                          <p:attrName>style.visibility</p:attrName>
                                        </p:attrNameLst>
                                      </p:cBhvr>
                                      <p:to>
                                        <p:strVal val="visible"/>
                                      </p:to>
                                    </p:set>
                                    <p:animEffect transition="in" filter="wipe(left)">
                                      <p:cBhvr>
                                        <p:cTn id="11" dur="500"/>
                                        <p:tgtEl>
                                          <p:spTgt spid="18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wipe(left)">
                                      <p:cBhvr>
                                        <p:cTn id="15" dur="500"/>
                                        <p:tgtEl>
                                          <p:spTgt spid="189"/>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499"/>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utoUpdateAnimBg="0"/>
      <p:bldP spid="188" grpId="0" autoUpdateAnimBg="0"/>
      <p:bldP spid="189" grpId="0" autoUpdateAnimBg="0"/>
      <p:bldP spid="190"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2" y="1279628"/>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dirty="0">
                <a:latin typeface="Roboto Condensed" panose="02000000000000000000" pitchFamily="2" charset="0"/>
                <a:ea typeface="Roboto Condensed" panose="02000000000000000000" pitchFamily="2" charset="0"/>
              </a:rPr>
              <a:t>Tips for implementing the Five R’s</a:t>
            </a:r>
          </a:p>
        </p:txBody>
      </p:sp>
      <p:sp>
        <p:nvSpPr>
          <p:cNvPr id="6" name="Text Box 2">
            <a:extLst>
              <a:ext uri="{FF2B5EF4-FFF2-40B4-BE49-F238E27FC236}">
                <a16:creationId xmlns:a16="http://schemas.microsoft.com/office/drawing/2014/main" id="{40A96CB6-708D-CE6E-F6F6-18012C6C356C}"/>
              </a:ext>
            </a:extLst>
          </p:cNvPr>
          <p:cNvSpPr txBox="1">
            <a:spLocks noChangeArrowheads="1"/>
          </p:cNvSpPr>
          <p:nvPr/>
        </p:nvSpPr>
        <p:spPr bwMode="auto">
          <a:xfrm>
            <a:off x="1852763" y="1764807"/>
            <a:ext cx="8486469" cy="410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lstStyle>
            <a:lvl1pPr marL="390525" indent="-390525"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nSpc>
                <a:spcPct val="150000"/>
              </a:lnSpc>
              <a:spcBef>
                <a:spcPts val="1088"/>
              </a:spcBef>
              <a:buClr>
                <a:srgbClr val="1E7FB8"/>
              </a:buClr>
              <a:buFont typeface="Wingdings" pitchFamily="2" charset="2"/>
              <a:buChar char="l"/>
            </a:pPr>
            <a:r>
              <a:rPr lang="en-GB" altLang="zh-CN" sz="2540" dirty="0">
                <a:solidFill>
                  <a:srgbClr val="000000"/>
                </a:solidFill>
                <a:latin typeface="Roboto Condensed" panose="02000000000000000000" pitchFamily="2" charset="0"/>
                <a:ea typeface="Roboto Condensed" panose="02000000000000000000" pitchFamily="2" charset="0"/>
              </a:rPr>
              <a:t>Let the patient do the talking. Don’t give lectures!!!</a:t>
            </a:r>
          </a:p>
          <a:p>
            <a:pPr>
              <a:spcBef>
                <a:spcPts val="1088"/>
              </a:spcBef>
              <a:buClr>
                <a:srgbClr val="1E7FB8"/>
              </a:buClr>
              <a:buFont typeface="Wingdings" pitchFamily="2" charset="2"/>
              <a:buChar char="l"/>
            </a:pPr>
            <a:r>
              <a:rPr lang="en-GB" altLang="zh-CN" sz="2540" dirty="0">
                <a:solidFill>
                  <a:srgbClr val="000000"/>
                </a:solidFill>
                <a:latin typeface="Roboto Condensed" panose="02000000000000000000" pitchFamily="2" charset="0"/>
                <a:ea typeface="Roboto Condensed" panose="02000000000000000000" pitchFamily="2" charset="0"/>
              </a:rPr>
              <a:t>If patient doesn’t want to be non-tobacco user – focus more time on ‘Risks’ and ‘Rewards’.</a:t>
            </a:r>
          </a:p>
          <a:p>
            <a:pPr>
              <a:spcBef>
                <a:spcPts val="1088"/>
              </a:spcBef>
              <a:buClr>
                <a:srgbClr val="1E7FB8"/>
              </a:buClr>
              <a:buFont typeface="Wingdings" pitchFamily="2" charset="2"/>
              <a:buChar char="l"/>
            </a:pPr>
            <a:r>
              <a:rPr lang="en-GB" altLang="zh-CN" sz="2540" dirty="0">
                <a:solidFill>
                  <a:srgbClr val="000000"/>
                </a:solidFill>
                <a:latin typeface="Roboto Condensed" panose="02000000000000000000" pitchFamily="2" charset="0"/>
                <a:ea typeface="Roboto Condensed" panose="02000000000000000000" pitchFamily="2" charset="0"/>
              </a:rPr>
              <a:t>If they do want to be a non-tobacco user but don’t think they can quit – focus more time on ‘Roadblocks’.</a:t>
            </a:r>
          </a:p>
          <a:p>
            <a:pPr>
              <a:spcBef>
                <a:spcPts val="1088"/>
              </a:spcBef>
              <a:buClr>
                <a:srgbClr val="1E7FB8"/>
              </a:buClr>
              <a:buFont typeface="Wingdings" pitchFamily="2" charset="2"/>
              <a:buChar char="l"/>
            </a:pPr>
            <a:r>
              <a:rPr lang="en-GB" altLang="zh-CN" sz="2540" dirty="0">
                <a:solidFill>
                  <a:srgbClr val="000000"/>
                </a:solidFill>
                <a:latin typeface="Roboto Condensed" panose="02000000000000000000" pitchFamily="2" charset="0"/>
                <a:ea typeface="Roboto Condensed" panose="02000000000000000000" pitchFamily="2" charset="0"/>
              </a:rPr>
              <a:t>Even if patient remains not ready to quit – end positively with an invite for them to come back to you if they change their mind.</a:t>
            </a:r>
          </a:p>
        </p:txBody>
      </p:sp>
    </p:spTree>
    <p:extLst>
      <p:ext uri="{BB962C8B-B14F-4D97-AF65-F5344CB8AC3E}">
        <p14:creationId xmlns:p14="http://schemas.microsoft.com/office/powerpoint/2010/main" val="17962647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836821" y="234087"/>
            <a:ext cx="10926416" cy="903600"/>
          </a:xfrm>
        </p:spPr>
        <p:txBody>
          <a:bodyPr/>
          <a:lstStyle/>
          <a:p>
            <a:r>
              <a:rPr lang="en-GB" altLang="zh-CN" sz="3600" b="1" dirty="0">
                <a:solidFill>
                  <a:schemeClr val="accent5"/>
                </a:solidFill>
                <a:latin typeface="Roboto Condensed" panose="02000000000000000000" pitchFamily="2" charset="0"/>
                <a:ea typeface="Roboto Condensed" panose="02000000000000000000" pitchFamily="2" charset="0"/>
              </a:rPr>
              <a:t>Role play 2 </a:t>
            </a:r>
            <a:r>
              <a:rPr lang="en-GB" altLang="zh-CN" sz="3600" b="1" dirty="0">
                <a:latin typeface="Roboto Condensed" panose="02000000000000000000" pitchFamily="2" charset="0"/>
                <a:ea typeface="Roboto Condensed" panose="02000000000000000000" pitchFamily="2" charset="0"/>
              </a:rPr>
              <a:t>(40 minutes): the 5R’s intervention</a:t>
            </a:r>
            <a:endParaRPr lang="en-US" altLang="zh-CN" sz="3600" b="1" dirty="0">
              <a:solidFill>
                <a:srgbClr val="FFFFFF"/>
              </a:solidFill>
              <a:latin typeface="Roboto Condensed" panose="02000000000000000000" pitchFamily="2" charset="0"/>
              <a:ea typeface="Roboto Condensed" panose="02000000000000000000" pitchFamily="2" charset="0"/>
            </a:endParaRPr>
          </a:p>
        </p:txBody>
      </p:sp>
      <p:sp>
        <p:nvSpPr>
          <p:cNvPr id="6" name="Rectangle 3">
            <a:extLst>
              <a:ext uri="{FF2B5EF4-FFF2-40B4-BE49-F238E27FC236}">
                <a16:creationId xmlns:a16="http://schemas.microsoft.com/office/drawing/2014/main" id="{72893E1D-22E8-3967-6093-CD9265BBF72D}"/>
              </a:ext>
            </a:extLst>
          </p:cNvPr>
          <p:cNvSpPr txBox="1">
            <a:spLocks noChangeArrowheads="1"/>
          </p:cNvSpPr>
          <p:nvPr/>
        </p:nvSpPr>
        <p:spPr>
          <a:xfrm>
            <a:off x="1579612" y="2461976"/>
            <a:ext cx="9032774" cy="19340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14680" lvl="1"/>
            <a:r>
              <a:rPr kumimoji="0" lang="en-GB" altLang="zh-CN" sz="2902" b="1" kern="0" dirty="0">
                <a:latin typeface="Roboto Condensed" panose="02000000000000000000" pitchFamily="2" charset="0"/>
                <a:ea typeface="Roboto Condensed" panose="02000000000000000000" pitchFamily="2" charset="0"/>
              </a:rPr>
              <a:t>Please volunteer to role-play a 5R’s brief tobacco intervention in small groups (in breakout rooms):</a:t>
            </a:r>
          </a:p>
          <a:p>
            <a:pPr marL="829361" lvl="1" indent="-414680"/>
            <a:r>
              <a:rPr kumimoji="0" lang="en-US" altLang="zh-CN" sz="2540" b="1" kern="0" dirty="0">
                <a:latin typeface="Roboto Condensed" panose="02000000000000000000" pitchFamily="2" charset="0"/>
                <a:ea typeface="Roboto Condensed" panose="02000000000000000000" pitchFamily="2" charset="0"/>
              </a:rPr>
              <a:t>Scenario 1:</a:t>
            </a:r>
            <a:r>
              <a:rPr kumimoji="0" lang="en-US" altLang="zh-CN" sz="2540" kern="0" dirty="0">
                <a:latin typeface="Roboto Condensed" panose="02000000000000000000" pitchFamily="2" charset="0"/>
                <a:ea typeface="Roboto Condensed" panose="02000000000000000000" pitchFamily="2" charset="0"/>
              </a:rPr>
              <a:t>Peter</a:t>
            </a:r>
          </a:p>
          <a:p>
            <a:pPr marL="829361" lvl="1" indent="-414680"/>
            <a:r>
              <a:rPr kumimoji="0" lang="en-US" altLang="zh-CN" sz="2540" b="1" kern="0" dirty="0">
                <a:latin typeface="Roboto Condensed" panose="02000000000000000000" pitchFamily="2" charset="0"/>
                <a:ea typeface="Roboto Condensed" panose="02000000000000000000" pitchFamily="2" charset="0"/>
              </a:rPr>
              <a:t>Scenario 2</a:t>
            </a:r>
            <a:r>
              <a:rPr kumimoji="0" lang="en-US" altLang="zh-CN" sz="2540" kern="0" dirty="0">
                <a:latin typeface="Roboto Condensed" panose="02000000000000000000" pitchFamily="2" charset="0"/>
                <a:ea typeface="Roboto Condensed" panose="02000000000000000000" pitchFamily="2" charset="0"/>
              </a:rPr>
              <a:t>: Mary</a:t>
            </a:r>
          </a:p>
        </p:txBody>
      </p:sp>
    </p:spTree>
    <p:extLst>
      <p:ext uri="{BB962C8B-B14F-4D97-AF65-F5344CB8AC3E}">
        <p14:creationId xmlns:p14="http://schemas.microsoft.com/office/powerpoint/2010/main" val="17903552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flipH="1">
            <a:off x="3949151" y="1967256"/>
            <a:ext cx="4046800" cy="903600"/>
          </a:xfrm>
          <a:noFill/>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sz="4535" b="1" dirty="0">
                <a:solidFill>
                  <a:srgbClr val="FFFFFF"/>
                </a:solidFill>
                <a:latin typeface="Roboto Condensed" panose="02000000000000000000" pitchFamily="2" charset="0"/>
                <a:ea typeface="Roboto Condensed" panose="02000000000000000000" pitchFamily="2" charset="0"/>
              </a:rPr>
              <a:t>Thank you for your attention</a:t>
            </a:r>
            <a:endParaRPr lang="en-US" altLang="zh-CN" sz="4535" b="1" dirty="0">
              <a:solidFill>
                <a:srgbClr val="FFFFFF"/>
              </a:solidFill>
              <a:latin typeface="Roboto Condensed" panose="02000000000000000000" pitchFamily="2" charset="0"/>
              <a:ea typeface="Roboto Condensed" panose="02000000000000000000" pitchFamily="2" charset="0"/>
            </a:endParaRPr>
          </a:p>
        </p:txBody>
      </p:sp>
      <p:pic>
        <p:nvPicPr>
          <p:cNvPr id="3" name="Picture 2" descr="Logo&#10;&#10;Description automatically generated">
            <a:extLst>
              <a:ext uri="{FF2B5EF4-FFF2-40B4-BE49-F238E27FC236}">
                <a16:creationId xmlns:a16="http://schemas.microsoft.com/office/drawing/2014/main" id="{76539F0F-DE8B-47D6-A013-20B2BB7336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6836" y="4438944"/>
            <a:ext cx="1851430" cy="903600"/>
          </a:xfrm>
          <a:prstGeom prst="rect">
            <a:avLst/>
          </a:prstGeom>
        </p:spPr>
      </p:pic>
    </p:spTree>
    <p:extLst>
      <p:ext uri="{BB962C8B-B14F-4D97-AF65-F5344CB8AC3E}">
        <p14:creationId xmlns:p14="http://schemas.microsoft.com/office/powerpoint/2010/main" val="4055545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3031AA-3F7E-4DD8-86A8-A53175C0FBBE}"/>
              </a:ext>
            </a:extLst>
          </p:cNvPr>
          <p:cNvSpPr/>
          <p:nvPr/>
        </p:nvSpPr>
        <p:spPr>
          <a:xfrm>
            <a:off x="828186" y="432783"/>
            <a:ext cx="5017477" cy="1077218"/>
          </a:xfrm>
          <a:prstGeom prst="rect">
            <a:avLst/>
          </a:prstGeom>
        </p:spPr>
        <p:txBody>
          <a:bodyPr wrap="square">
            <a:spAutoFit/>
          </a:bodyPr>
          <a:lstStyle/>
          <a:p>
            <a:pPr algn="ctr">
              <a:buClr>
                <a:srgbClr val="1F497D"/>
              </a:buClr>
              <a:defRPr/>
            </a:pPr>
            <a:r>
              <a:rPr lang="en-US" sz="3200" kern="0" dirty="0">
                <a:solidFill>
                  <a:schemeClr val="bg1">
                    <a:lumMod val="75000"/>
                  </a:schemeClr>
                </a:solidFill>
                <a:latin typeface="Roboto Condensed" panose="02000000000000000000" pitchFamily="2" charset="0"/>
                <a:ea typeface="Roboto Condensed" panose="02000000000000000000" pitchFamily="2" charset="0"/>
                <a:cs typeface="Roboto" panose="02000000000000000000" pitchFamily="2" charset="0"/>
              </a:rPr>
              <a:t>Each cigarette </a:t>
            </a:r>
            <a:r>
              <a:rPr lang="en-US" sz="3200" b="1" kern="0" dirty="0">
                <a:solidFill>
                  <a:srgbClr val="004591"/>
                </a:solidFill>
                <a:latin typeface="Roboto Condensed" panose="02000000000000000000" pitchFamily="2" charset="0"/>
                <a:ea typeface="Roboto Condensed" panose="02000000000000000000" pitchFamily="2" charset="0"/>
                <a:cs typeface="Roboto" panose="02000000000000000000" pitchFamily="2" charset="0"/>
              </a:rPr>
              <a:t>deprives</a:t>
            </a:r>
            <a:r>
              <a:rPr lang="en-US" sz="3200" kern="0" dirty="0">
                <a:solidFill>
                  <a:schemeClr val="bg1">
                    <a:lumMod val="75000"/>
                  </a:schemeClr>
                </a:solidFill>
                <a:latin typeface="Roboto Condensed" panose="02000000000000000000" pitchFamily="2" charset="0"/>
                <a:ea typeface="Roboto Condensed" panose="02000000000000000000" pitchFamily="2" charset="0"/>
                <a:cs typeface="Roboto" panose="02000000000000000000" pitchFamily="2" charset="0"/>
              </a:rPr>
              <a:t> you of</a:t>
            </a:r>
          </a:p>
          <a:p>
            <a:pPr algn="ctr">
              <a:buClr>
                <a:srgbClr val="1F497D"/>
              </a:buClr>
              <a:defRPr/>
            </a:pPr>
            <a:r>
              <a:rPr lang="en-US" sz="3200" kern="0" dirty="0">
                <a:solidFill>
                  <a:schemeClr val="bg1">
                    <a:lumMod val="75000"/>
                  </a:schemeClr>
                </a:solidFill>
                <a:latin typeface="Roboto Condensed" panose="02000000000000000000" pitchFamily="2" charset="0"/>
                <a:ea typeface="Roboto Condensed" panose="02000000000000000000" pitchFamily="2" charset="0"/>
                <a:cs typeface="Roboto" panose="02000000000000000000" pitchFamily="2" charset="0"/>
              </a:rPr>
              <a:t> </a:t>
            </a:r>
            <a:r>
              <a:rPr lang="en-US" sz="3200" b="1" kern="0" dirty="0">
                <a:solidFill>
                  <a:srgbClr val="004591"/>
                </a:solidFill>
                <a:latin typeface="Roboto Condensed" panose="02000000000000000000" pitchFamily="2" charset="0"/>
                <a:ea typeface="Roboto Condensed" panose="02000000000000000000" pitchFamily="2" charset="0"/>
                <a:cs typeface="Roboto" panose="02000000000000000000" pitchFamily="2" charset="0"/>
              </a:rPr>
              <a:t>11 minutes </a:t>
            </a:r>
            <a:r>
              <a:rPr lang="en-US" sz="3200" kern="0" dirty="0">
                <a:solidFill>
                  <a:schemeClr val="bg1">
                    <a:lumMod val="75000"/>
                  </a:schemeClr>
                </a:solidFill>
                <a:latin typeface="Roboto Condensed" panose="02000000000000000000" pitchFamily="2" charset="0"/>
                <a:ea typeface="Roboto Condensed" panose="02000000000000000000" pitchFamily="2" charset="0"/>
                <a:cs typeface="Roboto" panose="02000000000000000000" pitchFamily="2" charset="0"/>
              </a:rPr>
              <a:t>of your </a:t>
            </a:r>
            <a:r>
              <a:rPr lang="en-US" sz="3200" b="1" kern="0" dirty="0">
                <a:solidFill>
                  <a:srgbClr val="004591"/>
                </a:solidFill>
                <a:latin typeface="Roboto Condensed" panose="02000000000000000000" pitchFamily="2" charset="0"/>
                <a:ea typeface="Roboto Condensed" panose="02000000000000000000" pitchFamily="2" charset="0"/>
                <a:cs typeface="Roboto" panose="02000000000000000000" pitchFamily="2" charset="0"/>
              </a:rPr>
              <a:t>life</a:t>
            </a:r>
            <a:r>
              <a:rPr lang="en-US" sz="3200" kern="0" dirty="0">
                <a:solidFill>
                  <a:schemeClr val="bg1">
                    <a:lumMod val="75000"/>
                  </a:schemeClr>
                </a:solidFill>
                <a:latin typeface="Roboto Condensed" panose="02000000000000000000" pitchFamily="2" charset="0"/>
                <a:ea typeface="Roboto Condensed" panose="02000000000000000000" pitchFamily="2" charset="0"/>
                <a:cs typeface="Roboto" panose="02000000000000000000" pitchFamily="2" charset="0"/>
              </a:rPr>
              <a:t>...</a:t>
            </a:r>
          </a:p>
        </p:txBody>
      </p:sp>
      <p:pic>
        <p:nvPicPr>
          <p:cNvPr id="13" name="3 - Θέση περιεχομένου" descr="i-want-t_0.tmp">
            <a:extLst>
              <a:ext uri="{FF2B5EF4-FFF2-40B4-BE49-F238E27FC236}">
                <a16:creationId xmlns:a16="http://schemas.microsoft.com/office/drawing/2014/main" id="{9B10FCF0-1F80-5BE7-CA77-EA8D5E01C1E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0833" y1="19811" x2="45139" y2="17767"/>
                        <a14:foregroundMark x1="45139" y1="17767" x2="80833" y2="19497"/>
                        <a14:foregroundMark x1="27222" y1="52358" x2="55139" y2="52830"/>
                        <a14:foregroundMark x1="55139" y1="52830" x2="77361" y2="50157"/>
                        <a14:foregroundMark x1="77361" y1="50157" x2="80556" y2="50157"/>
                        <a14:foregroundMark x1="38472" y1="67453" x2="65278" y2="67767"/>
                        <a14:foregroundMark x1="65278" y1="67767" x2="80833" y2="66038"/>
                        <a14:foregroundMark x1="41111" y1="79717" x2="54028" y2="80346"/>
                        <a14:foregroundMark x1="54028" y1="80346" x2="65556" y2="80031"/>
                        <a14:foregroundMark x1="65556" y1="80031" x2="79583" y2="81447"/>
                      </a14:backgroundRemoval>
                    </a14:imgEffect>
                  </a14:imgLayer>
                </a14:imgProps>
              </a:ext>
              <a:ext uri="{28A0092B-C50C-407E-A947-70E740481C1C}">
                <a14:useLocalDpi xmlns:a14="http://schemas.microsoft.com/office/drawing/2010/main" val="0"/>
              </a:ext>
            </a:extLst>
          </a:blip>
          <a:stretch/>
        </p:blipFill>
        <p:spPr>
          <a:xfrm>
            <a:off x="0" y="1217613"/>
            <a:ext cx="6673850" cy="5895975"/>
          </a:xfrm>
          <a:prstGeom prst="rect">
            <a:avLst/>
          </a:prstGeom>
          <a:noFill/>
          <a:ln>
            <a:noFill/>
          </a:ln>
        </p:spPr>
      </p:pic>
      <p:pic>
        <p:nvPicPr>
          <p:cNvPr id="7" name="Picture 6" descr="A picture containing icon&#10;&#10;Description automatically generated">
            <a:extLst>
              <a:ext uri="{FF2B5EF4-FFF2-40B4-BE49-F238E27FC236}">
                <a16:creationId xmlns:a16="http://schemas.microsoft.com/office/drawing/2014/main" id="{FEC31598-3A89-7056-B22E-0FCAACBFE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2279" y="-1262776"/>
            <a:ext cx="8496979" cy="8496979"/>
          </a:xfrm>
          <a:prstGeom prst="rect">
            <a:avLst/>
          </a:prstGeom>
        </p:spPr>
      </p:pic>
      <p:pic>
        <p:nvPicPr>
          <p:cNvPr id="15" name="Picture 14" descr="Logo&#10;&#10;Description automatically generated">
            <a:extLst>
              <a:ext uri="{FF2B5EF4-FFF2-40B4-BE49-F238E27FC236}">
                <a16:creationId xmlns:a16="http://schemas.microsoft.com/office/drawing/2014/main" id="{B8E03382-7788-AA59-3854-476373F91A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5486" y="309491"/>
            <a:ext cx="1209821" cy="1209821"/>
          </a:xfrm>
          <a:prstGeom prst="rect">
            <a:avLst/>
          </a:prstGeom>
        </p:spPr>
      </p:pic>
      <p:sp>
        <p:nvSpPr>
          <p:cNvPr id="16" name="1 - Τίτλος">
            <a:extLst>
              <a:ext uri="{FF2B5EF4-FFF2-40B4-BE49-F238E27FC236}">
                <a16:creationId xmlns:a16="http://schemas.microsoft.com/office/drawing/2014/main" id="{AF2D461C-6DA8-6A8E-7D58-15AA9FD965F7}"/>
              </a:ext>
            </a:extLst>
          </p:cNvPr>
          <p:cNvSpPr txBox="1">
            <a:spLocks/>
          </p:cNvSpPr>
          <p:nvPr/>
        </p:nvSpPr>
        <p:spPr>
          <a:xfrm>
            <a:off x="7171657" y="1390323"/>
            <a:ext cx="5017477" cy="3369468"/>
          </a:xfrm>
          <a:prstGeom prst="rect">
            <a:avLst/>
          </a:prstGeom>
          <a:noFill/>
          <a:ln>
            <a:noFill/>
          </a:ln>
        </p:spPr>
        <p:txBody>
          <a:bodyPr spcFirstLastPara="1" wrap="square" lIns="91425" tIns="91425" rIns="91425" bIns="91425"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4200"/>
              <a:buFont typeface="Roboto"/>
              <a:buNone/>
              <a:defRPr sz="6400" b="1" i="0" u="none" strike="noStrike" cap="none">
                <a:solidFill>
                  <a:srgbClr val="434343"/>
                </a:solidFill>
                <a:latin typeface="Roboto"/>
                <a:ea typeface="Roboto"/>
                <a:cs typeface="Roboto"/>
                <a:sym typeface="Roboto"/>
              </a:defRPr>
            </a:lvl1pPr>
            <a:lvl2pPr marR="0" lvl="1"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2pPr>
            <a:lvl3pPr marR="0" lvl="2"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3pPr>
            <a:lvl4pPr marR="0" lvl="3"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4pPr>
            <a:lvl5pPr marR="0" lvl="4"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5pPr>
            <a:lvl6pPr marR="0" lvl="5"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6pPr>
            <a:lvl7pPr marR="0" lvl="6"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7pPr>
            <a:lvl8pPr marR="0" lvl="7"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8pPr>
            <a:lvl9pPr marR="0" lvl="8"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a:ea typeface="Roboto"/>
                <a:cs typeface="Roboto"/>
                <a:sym typeface="Roboto"/>
              </a:defRPr>
            </a:lvl9pPr>
          </a:lstStyle>
          <a:p>
            <a:pPr>
              <a:defRPr/>
            </a:pPr>
            <a:r>
              <a:rPr kumimoji="0" lang="en-US" sz="4000" kern="0" dirty="0">
                <a:solidFill>
                  <a:schemeClr val="tx2"/>
                </a:solidFill>
                <a:latin typeface="Roboto Condensed" panose="02000000000000000000" pitchFamily="2" charset="0"/>
                <a:ea typeface="Roboto Condensed" panose="02000000000000000000" pitchFamily="2" charset="0"/>
              </a:rPr>
              <a:t>Longitudinal depiction </a:t>
            </a:r>
            <a:br>
              <a:rPr kumimoji="0" lang="en-US" sz="4000" kern="0" dirty="0">
                <a:solidFill>
                  <a:schemeClr val="tx2"/>
                </a:solidFill>
                <a:latin typeface="Roboto Condensed" panose="02000000000000000000" pitchFamily="2" charset="0"/>
                <a:ea typeface="Roboto Condensed" panose="02000000000000000000" pitchFamily="2" charset="0"/>
              </a:rPr>
            </a:br>
            <a:r>
              <a:rPr kumimoji="0" lang="en-US" sz="4000" kern="0" dirty="0">
                <a:solidFill>
                  <a:schemeClr val="tx2"/>
                </a:solidFill>
                <a:latin typeface="Roboto Condensed" panose="02000000000000000000" pitchFamily="2" charset="0"/>
                <a:ea typeface="Roboto Condensed" panose="02000000000000000000" pitchFamily="2" charset="0"/>
              </a:rPr>
              <a:t>of tobacco products' health burden</a:t>
            </a:r>
            <a:endParaRPr kumimoji="0" lang="el-GR" sz="4000" kern="0" dirty="0">
              <a:solidFill>
                <a:schemeClr val="tx2"/>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8312928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D7393D-7CD0-2044-B25F-9AA848D3675B}" vid="{9DACD118-39CE-F84F-A097-452C6A9148B2}"/>
    </a:ext>
  </a:extLst>
</a:theme>
</file>

<file path=ppt/theme/theme2.xml><?xml version="1.0" encoding="utf-8"?>
<a:theme xmlns:a="http://schemas.openxmlformats.org/drawingml/2006/main" name="Clinical Case 07-2019 by Slidesgo">
  <a:themeElements>
    <a:clrScheme name="Simple Light">
      <a:dk1>
        <a:srgbClr val="86D8CB"/>
      </a:dk1>
      <a:lt1>
        <a:srgbClr val="434343"/>
      </a:lt1>
      <a:dk2>
        <a:srgbClr val="6C4AC2"/>
      </a:dk2>
      <a:lt2>
        <a:srgbClr val="F3F3F3"/>
      </a:lt2>
      <a:accent1>
        <a:srgbClr val="86D8CB"/>
      </a:accent1>
      <a:accent2>
        <a:srgbClr val="434343"/>
      </a:accent2>
      <a:accent3>
        <a:srgbClr val="6C4AC2"/>
      </a:accent3>
      <a:accent4>
        <a:srgbClr val="F3F3F3"/>
      </a:accent4>
      <a:accent5>
        <a:srgbClr val="86D8CB"/>
      </a:accent5>
      <a:accent6>
        <a:srgbClr val="6C4AC2"/>
      </a:accent6>
      <a:hlink>
        <a:srgbClr val="6C4AC2"/>
      </a:hlink>
      <a:folHlink>
        <a:srgbClr val="0097A7"/>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C44B357351F9E4B8AD8508899169077" ma:contentTypeVersion="16" ma:contentTypeDescription="Create a new document." ma:contentTypeScope="" ma:versionID="f7d69c182f9a4beca46398847b9c70ce">
  <xsd:schema xmlns:xsd="http://www.w3.org/2001/XMLSchema" xmlns:xs="http://www.w3.org/2001/XMLSchema" xmlns:p="http://schemas.microsoft.com/office/2006/metadata/properties" xmlns:ns2="15d28de7-f615-4caf-8115-a02e0f847ba9" xmlns:ns3="ea6d6c14-2098-45d8-aea5-7e85ef90cc5e" targetNamespace="http://schemas.microsoft.com/office/2006/metadata/properties" ma:root="true" ma:fieldsID="bd7e70b97b245fa61ea36a0608a579b4" ns2:_="" ns3:_="">
    <xsd:import namespace="15d28de7-f615-4caf-8115-a02e0f847ba9"/>
    <xsd:import namespace="ea6d6c14-2098-45d8-aea5-7e85ef90cc5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LengthInSeconds" minOccurs="0"/>
                <xsd:element ref="ns2:MediaServiceDateTaken"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d28de7-f615-4caf-8115-a02e0f847b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18d62f0-4678-4533-b081-52c801a5539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6d6c14-2098-45d8-aea5-7e85ef90cc5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7e01b2c-670a-4908-9939-21fcc9e39d81}" ma:internalName="TaxCatchAll" ma:showField="CatchAllData" ma:web="ea6d6c14-2098-45d8-aea5-7e85ef90cc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a6d6c14-2098-45d8-aea5-7e85ef90cc5e" xsi:nil="true"/>
    <lcf76f155ced4ddcb4097134ff3c332f xmlns="15d28de7-f615-4caf-8115-a02e0f847ba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DD60F5D-3464-4AF3-A10C-D3BBE3F19E1C}">
  <ds:schemaRefs>
    <ds:schemaRef ds:uri="http://schemas.microsoft.com/sharepoint/v3/contenttype/forms"/>
  </ds:schemaRefs>
</ds:datastoreItem>
</file>

<file path=customXml/itemProps2.xml><?xml version="1.0" encoding="utf-8"?>
<ds:datastoreItem xmlns:ds="http://schemas.openxmlformats.org/officeDocument/2006/customXml" ds:itemID="{F0640496-1C5A-4B81-87A5-46AFBD120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d28de7-f615-4caf-8115-a02e0f847ba9"/>
    <ds:schemaRef ds:uri="ea6d6c14-2098-45d8-aea5-7e85ef90cc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7C1C90E-8A9F-48BA-955D-1F6195740FBD}">
  <ds:schemaRefs>
    <ds:schemaRef ds:uri="http://schemas.microsoft.com/office/infopath/2007/PartnerControls"/>
    <ds:schemaRef ds:uri="http://purl.org/dc/dcmitype/"/>
    <ds:schemaRef ds:uri="ea6d6c14-2098-45d8-aea5-7e85ef90cc5e"/>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15d28de7-f615-4caf-8115-a02e0f847ba9"/>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4103</TotalTime>
  <Words>4704</Words>
  <Application>Microsoft Office PowerPoint</Application>
  <PresentationFormat>Widescreen</PresentationFormat>
  <Paragraphs>617</Paragraphs>
  <Slides>88</Slides>
  <Notes>54</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88</vt:i4>
      </vt:variant>
    </vt:vector>
  </HeadingPairs>
  <TitlesOfParts>
    <vt:vector size="106" baseType="lpstr">
      <vt:lpstr>Abel</vt:lpstr>
      <vt:lpstr>Arial</vt:lpstr>
      <vt:lpstr>Cabin</vt:lpstr>
      <vt:lpstr>Calibri</vt:lpstr>
      <vt:lpstr>Calibri Light</vt:lpstr>
      <vt:lpstr>Fira Sans Condensed Medium</vt:lpstr>
      <vt:lpstr>Fira Sans Extra Condensed Medium</vt:lpstr>
      <vt:lpstr>Franklin Gothic Book</vt:lpstr>
      <vt:lpstr>Josefin Slab SemiBold</vt:lpstr>
      <vt:lpstr>Roboto</vt:lpstr>
      <vt:lpstr>Roboto Condensed</vt:lpstr>
      <vt:lpstr>Roboto Condensed Light</vt:lpstr>
      <vt:lpstr>Roboto Medium</vt:lpstr>
      <vt:lpstr>Source Sans Pro SemiBold</vt:lpstr>
      <vt:lpstr>Symbol</vt:lpstr>
      <vt:lpstr>Wingdings</vt:lpstr>
      <vt:lpstr>Office Theme</vt:lpstr>
      <vt:lpstr>Clinical Case 07-2019 by Slidesgo</vt:lpstr>
      <vt:lpstr>PowerPoint Presentation</vt:lpstr>
      <vt:lpstr>The mission</vt:lpstr>
      <vt:lpstr>PowerPoint Presentation</vt:lpstr>
      <vt:lpstr>FDI Tobacco Cessation Guide for Health Professionals</vt:lpstr>
      <vt:lpstr>PowerPoint Presentation</vt:lpstr>
      <vt:lpstr>PowerPoint Presentation</vt:lpstr>
      <vt:lpstr>Impact of Tobacco Products on  Oral Health  </vt:lpstr>
      <vt:lpstr>PowerPoint Presentation</vt:lpstr>
      <vt:lpstr>PowerPoint Presentation</vt:lpstr>
      <vt:lpstr>Tobacco products in different  formats of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Leukoplakia</vt:lpstr>
      <vt:lpstr>LEUKOPLAKIA  (PRECANCEROUS LESIONS)</vt:lpstr>
      <vt:lpstr>PowerPoint Presentation</vt:lpstr>
      <vt:lpstr>ORAL CANCER  AND  SMOKING</vt:lpstr>
      <vt:lpstr>Oral Cancer KILLS as many  people as melanoma, and is now  more common than leukemia.</vt:lpstr>
      <vt:lpstr>Oral cancer Epidemiology</vt:lpstr>
      <vt:lpstr>PowerPoint Presentation</vt:lpstr>
      <vt:lpstr>Smoking's role in oral cancer</vt:lpstr>
      <vt:lpstr>Oral cancer and quitting smoking</vt:lpstr>
      <vt:lpstr> ORAL CANCER EARLY STAGE</vt:lpstr>
      <vt:lpstr>LATE STAGE - METASTASES</vt:lpstr>
      <vt:lpstr>PowerPoint Presentation</vt:lpstr>
      <vt:lpstr>PowerPoint Presentation</vt:lpstr>
      <vt:lpstr>PowerPoint Presentation</vt:lpstr>
      <vt:lpstr>Quitting smoking is the best thing a smoker can do for their health.</vt:lpstr>
      <vt:lpstr>PowerPoint Presentation</vt:lpstr>
      <vt:lpstr>PowerPoint Presentation</vt:lpstr>
      <vt:lpstr>PowerPoint Presentation</vt:lpstr>
      <vt:lpstr>PowerPoint Presentation</vt:lpstr>
      <vt:lpstr>PowerPoint Presentation</vt:lpstr>
      <vt:lpstr>Aim of training</vt:lpstr>
      <vt:lpstr>Objectives</vt:lpstr>
      <vt:lpstr>PowerPoint Presentation</vt:lpstr>
      <vt:lpstr>Unique role of oral health professionals in tobacco control and tobacco cessation</vt:lpstr>
      <vt:lpstr>PowerPoint Presentation</vt:lpstr>
      <vt:lpstr>What tobacco cessation interventions should oral health professionals deliver in primary care?</vt:lpstr>
      <vt:lpstr>PowerPoint Presentation</vt:lpstr>
      <vt:lpstr>Algorithm for delivering brief tobacco interventions</vt:lpstr>
      <vt:lpstr>Effective delivery models</vt:lpstr>
      <vt:lpstr>PowerPoint Presentation</vt:lpstr>
      <vt:lpstr>ASK</vt:lpstr>
      <vt:lpstr>Advise to Quit</vt:lpstr>
      <vt:lpstr>Examples of personalized Advice</vt:lpstr>
      <vt:lpstr>Tailoring Advice</vt:lpstr>
      <vt:lpstr>Tailoring Advice</vt:lpstr>
      <vt:lpstr>Assessing Readiness to Quit</vt:lpstr>
      <vt:lpstr>Assessing Readiness to Quit</vt:lpstr>
      <vt:lpstr>Assessing Readiness to Quit</vt:lpstr>
      <vt:lpstr>Assessing Readiness to Quit</vt:lpstr>
      <vt:lpstr>Assist</vt:lpstr>
      <vt:lpstr>Developing a quit plan-STAR</vt:lpstr>
      <vt:lpstr>Arrange</vt:lpstr>
      <vt:lpstr>Actions during follow-up contact</vt:lpstr>
      <vt:lpstr>Arrange</vt:lpstr>
      <vt:lpstr>Role play 1 (40 minutes): the 5A’s intervention</vt:lpstr>
      <vt:lpstr>PowerPoint Presentation</vt:lpstr>
      <vt:lpstr>Patients not Ready to Quit?</vt:lpstr>
      <vt:lpstr>Patients not Ready to Quit?</vt:lpstr>
      <vt:lpstr>Overview of 5Rs model</vt:lpstr>
      <vt:lpstr>Overview of 5Rs model</vt:lpstr>
      <vt:lpstr> How do you express empathy?</vt:lpstr>
      <vt:lpstr> How do you develop discrepancy?</vt:lpstr>
      <vt:lpstr> How do you develop discrepancy?</vt:lpstr>
      <vt:lpstr> Rolling with resistance </vt:lpstr>
      <vt:lpstr> Rolling with resistance </vt:lpstr>
      <vt:lpstr>Support  self-efficacy</vt:lpstr>
      <vt:lpstr>Overview of the Five R’s</vt:lpstr>
      <vt:lpstr>Example of the Five R’s</vt:lpstr>
      <vt:lpstr>Example of the Five R’s</vt:lpstr>
      <vt:lpstr>Example of the Five R’s</vt:lpstr>
      <vt:lpstr>Example of the Five R’s</vt:lpstr>
      <vt:lpstr>Example of the Five R’s</vt:lpstr>
      <vt:lpstr>When do we deliver the 5R’s?</vt:lpstr>
      <vt:lpstr>When do we deliver the 5R’s?</vt:lpstr>
      <vt:lpstr>Tips for implementing the Five R’s</vt:lpstr>
      <vt:lpstr>Role play 2 (40 minutes): the 5R’s intervention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小川 祐司</dc:creator>
  <cp:lastModifiedBy>Christel Harte</cp:lastModifiedBy>
  <cp:revision>81</cp:revision>
  <dcterms:created xsi:type="dcterms:W3CDTF">2022-04-29T11:59:43Z</dcterms:created>
  <dcterms:modified xsi:type="dcterms:W3CDTF">2022-08-03T07:08:22Z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0x0101008C44B357351F9E4B8AD8508899169077</vt:lpwstr>
  </property>
  <property fmtid="{D5CDD505-2E9C-101B-9397-08002B2CF9AE}" pid="3" name="MediaServiceImageTags">
    <vt:lpwstr/>
  </property>
</Properties>
</file>