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</p:sldMasterIdLst>
  <p:notesMasterIdLst>
    <p:notesMasterId r:id="rId6"/>
  </p:notesMasterIdLst>
  <p:handoutMasterIdLst>
    <p:handoutMasterId r:id="rId7"/>
  </p:handoutMasterIdLst>
  <p:sldIdLst>
    <p:sldId id="3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8F"/>
    <a:srgbClr val="00538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391" autoAdjust="0"/>
  </p:normalViewPr>
  <p:slideViewPr>
    <p:cSldViewPr snapToGrid="0">
      <p:cViewPr varScale="1">
        <p:scale>
          <a:sx n="112" d="100"/>
          <a:sy n="112" d="100"/>
        </p:scale>
        <p:origin x="187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el Harte" userId="058f6d46-8d84-4048-9b49-5a33662a6937" providerId="ADAL" clId="{F3C9C20D-8443-4609-BDAD-61CBAF2470BF}"/>
    <pc:docChg chg="modSld">
      <pc:chgData name="Christel Harte" userId="058f6d46-8d84-4048-9b49-5a33662a6937" providerId="ADAL" clId="{F3C9C20D-8443-4609-BDAD-61CBAF2470BF}" dt="2022-07-14T09:23:29.649" v="29" actId="20577"/>
      <pc:docMkLst>
        <pc:docMk/>
      </pc:docMkLst>
      <pc:sldChg chg="modSp mod">
        <pc:chgData name="Christel Harte" userId="058f6d46-8d84-4048-9b49-5a33662a6937" providerId="ADAL" clId="{F3C9C20D-8443-4609-BDAD-61CBAF2470BF}" dt="2022-07-14T09:23:29.649" v="29" actId="20577"/>
        <pc:sldMkLst>
          <pc:docMk/>
          <pc:sldMk cId="1213480507" sldId="389"/>
        </pc:sldMkLst>
        <pc:spChg chg="mod">
          <ac:chgData name="Christel Harte" userId="058f6d46-8d84-4048-9b49-5a33662a6937" providerId="ADAL" clId="{F3C9C20D-8443-4609-BDAD-61CBAF2470BF}" dt="2022-07-14T09:23:29.649" v="29" actId="20577"/>
          <ac:spMkLst>
            <pc:docMk/>
            <pc:sldMk cId="1213480507" sldId="389"/>
            <ac:spMk id="2" creationId="{00000000-0000-0000-0000-000000000000}"/>
          </ac:spMkLst>
        </pc:spChg>
      </pc:sldChg>
    </pc:docChg>
  </pc:docChgLst>
  <pc:docChgLst>
    <pc:chgData name="Marc Sintes" userId="c62d0659-16f8-4409-b01b-1ae22a266c10" providerId="ADAL" clId="{E062B6BB-157D-4BF8-9786-B743B3468AD1}"/>
    <pc:docChg chg="undo custSel addSld delSld modMainMaster">
      <pc:chgData name="Marc Sintes" userId="c62d0659-16f8-4409-b01b-1ae22a266c10" providerId="ADAL" clId="{E062B6BB-157D-4BF8-9786-B743B3468AD1}" dt="2022-06-03T12:40:38.826" v="72" actId="47"/>
      <pc:docMkLst>
        <pc:docMk/>
      </pc:docMkLst>
      <pc:sldChg chg="new del">
        <pc:chgData name="Marc Sintes" userId="c62d0659-16f8-4409-b01b-1ae22a266c10" providerId="ADAL" clId="{E062B6BB-157D-4BF8-9786-B743B3468AD1}" dt="2022-06-03T12:40:38.826" v="72" actId="47"/>
        <pc:sldMkLst>
          <pc:docMk/>
          <pc:sldMk cId="3729187771" sldId="390"/>
        </pc:sldMkLst>
      </pc:sldChg>
      <pc:sldMasterChg chg="modSldLayout">
        <pc:chgData name="Marc Sintes" userId="c62d0659-16f8-4409-b01b-1ae22a266c10" providerId="ADAL" clId="{E062B6BB-157D-4BF8-9786-B743B3468AD1}" dt="2022-06-03T12:40:16.911" v="70" actId="20577"/>
        <pc:sldMasterMkLst>
          <pc:docMk/>
          <pc:sldMasterMk cId="2739168544" sldId="2147483733"/>
        </pc:sldMasterMkLst>
        <pc:sldLayoutChg chg="modSp mod">
          <pc:chgData name="Marc Sintes" userId="c62d0659-16f8-4409-b01b-1ae22a266c10" providerId="ADAL" clId="{E062B6BB-157D-4BF8-9786-B743B3468AD1}" dt="2022-06-03T12:40:16.911" v="70" actId="20577"/>
          <pc:sldLayoutMkLst>
            <pc:docMk/>
            <pc:sldMasterMk cId="2739168544" sldId="2147483733"/>
            <pc:sldLayoutMk cId="2802156076" sldId="2147483734"/>
          </pc:sldLayoutMkLst>
          <pc:spChg chg="mod">
            <ac:chgData name="Marc Sintes" userId="c62d0659-16f8-4409-b01b-1ae22a266c10" providerId="ADAL" clId="{E062B6BB-157D-4BF8-9786-B743B3468AD1}" dt="2022-06-03T12:40:16.911" v="70" actId="20577"/>
            <ac:spMkLst>
              <pc:docMk/>
              <pc:sldMasterMk cId="2739168544" sldId="2147483733"/>
              <pc:sldLayoutMk cId="2802156076" sldId="2147483734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1800" b="1">
                <a:solidFill>
                  <a:srgbClr val="00538F"/>
                </a:solidFill>
                <a:latin typeface="+mn-lt"/>
              </a:defRPr>
            </a:lvl1pPr>
          </a:lstStyle>
          <a:p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T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his is to certify that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Attended a</a:t>
            </a: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4-hour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FDI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workshop on Tobacco 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Cessation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7 June 2022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6E71C-F0E3-48E9-BDAB-FC58F0AEF7FE}" type="datetimeFigureOut">
              <a:rPr lang="en-GB" smtClean="0"/>
              <a:t>14/07/2022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92742"/>
            <a:ext cx="12192000" cy="3246578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T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his is to certify that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&lt;Name</a:t>
            </a:r>
            <a:r>
              <a:rPr lang="en-US" sz="6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Attended a</a:t>
            </a: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4-hour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FDI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workshop on Tobacco 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Cessation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Day Month Year&gt;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65258"/>
            <a:ext cx="12192000" cy="1423285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ProximaNova-Semibold-Identity-H"/>
              <a:ea typeface="Calibri" panose="020F0502020204030204" pitchFamily="34" charset="0"/>
              <a:cs typeface="ProximaNova-Semibold-Identity-H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latin typeface="ProximaNova-Semibold-Identity-H"/>
              <a:ea typeface="Calibri" panose="020F0502020204030204" pitchFamily="34" charset="0"/>
              <a:cs typeface="ProximaNova-Semibold-Identity-H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US" sz="1800" dirty="0">
                <a:effectLst/>
                <a:latin typeface="ProximaNova-Semibold-Identity-H"/>
                <a:ea typeface="Calibri" panose="020F0502020204030204" pitchFamily="34" charset="0"/>
                <a:cs typeface="ProximaNova-Semibold-Identity-H"/>
              </a:rPr>
            </a:br>
            <a:r>
              <a:rPr lang="en-CH" sz="2500" b="1" i="1" dirty="0">
                <a:solidFill>
                  <a:srgbClr val="00538F"/>
                </a:solidFill>
                <a:latin typeface="ProximaNova-LightIt-Identity-H"/>
              </a:rPr>
              <a:t>Prof. </a:t>
            </a:r>
            <a:r>
              <a:rPr lang="en-CH" sz="2500" b="1" i="1" dirty="0" err="1">
                <a:solidFill>
                  <a:srgbClr val="00538F"/>
                </a:solidFill>
                <a:latin typeface="ProximaNova-LightIt-Identity-H"/>
              </a:rPr>
              <a:t>Ihsane</a:t>
            </a:r>
            <a:r>
              <a:rPr lang="en-CH" sz="2500" b="1" i="1" dirty="0">
                <a:solidFill>
                  <a:srgbClr val="00538F"/>
                </a:solidFill>
                <a:latin typeface="ProximaNova-LightIt-Identity-H"/>
              </a:rPr>
              <a:t> Ben Yahya</a:t>
            </a:r>
          </a:p>
          <a:p>
            <a:r>
              <a:rPr lang="en-CH" sz="2500" b="1" i="1" dirty="0">
                <a:solidFill>
                  <a:srgbClr val="00538F"/>
                </a:solidFill>
                <a:latin typeface="ProximaNova-LightIt-Identity-H"/>
              </a:rPr>
              <a:t>FDI </a:t>
            </a:r>
            <a:r>
              <a:rPr lang="en-CH" sz="2500" b="1" i="1" dirty="0" err="1">
                <a:solidFill>
                  <a:srgbClr val="00538F"/>
                </a:solidFill>
                <a:latin typeface="ProximaNova-LightIt-Identity-H"/>
              </a:rPr>
              <a:t>Presiden</a:t>
            </a:r>
            <a:r>
              <a:rPr lang="en-US" sz="2500" b="1" i="1" dirty="0">
                <a:solidFill>
                  <a:srgbClr val="00538F"/>
                </a:solidFill>
                <a:latin typeface="ProximaNova-LightIt-Identity-H"/>
              </a:rPr>
              <a:t>t 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6E7F2C1-E0E7-BC51-F292-3187C0BEA2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84" y="120506"/>
            <a:ext cx="681837" cy="96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Image 2" descr="Une image contenant texte, ciseaux&#10;&#10;Description générée automatiquement">
            <a:extLst>
              <a:ext uri="{FF2B5EF4-FFF2-40B4-BE49-F238E27FC236}">
                <a16:creationId xmlns:a16="http://schemas.microsoft.com/office/drawing/2014/main" id="{72DE86D0-0B8C-3F31-11FC-2DC17128F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570" y="5155670"/>
            <a:ext cx="1046860" cy="738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48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7393D-7CD0-2044-B25F-9AA848D3675B}" vid="{9DACD118-39CE-F84F-A097-452C6A9148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6d6c14-2098-45d8-aea5-7e85ef90cc5e" xsi:nil="true"/>
    <lcf76f155ced4ddcb4097134ff3c332f xmlns="15d28de7-f615-4caf-8115-a02e0f847b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44B357351F9E4B8AD8508899169077" ma:contentTypeVersion="16" ma:contentTypeDescription="Create a new document." ma:contentTypeScope="" ma:versionID="f7d69c182f9a4beca46398847b9c70ce">
  <xsd:schema xmlns:xsd="http://www.w3.org/2001/XMLSchema" xmlns:xs="http://www.w3.org/2001/XMLSchema" xmlns:p="http://schemas.microsoft.com/office/2006/metadata/properties" xmlns:ns2="15d28de7-f615-4caf-8115-a02e0f847ba9" xmlns:ns3="ea6d6c14-2098-45d8-aea5-7e85ef90cc5e" targetNamespace="http://schemas.microsoft.com/office/2006/metadata/properties" ma:root="true" ma:fieldsID="bd7e70b97b245fa61ea36a0608a579b4" ns2:_="" ns3:_="">
    <xsd:import namespace="15d28de7-f615-4caf-8115-a02e0f847ba9"/>
    <xsd:import namespace="ea6d6c14-2098-45d8-aea5-7e85ef90c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28de7-f615-4caf-8115-a02e0f847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8d62f0-4678-4533-b081-52c801a553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d6c14-2098-45d8-aea5-7e85ef90c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e01b2c-670a-4908-9939-21fcc9e39d81}" ma:internalName="TaxCatchAll" ma:showField="CatchAllData" ma:web="ea6d6c14-2098-45d8-aea5-7e85ef90cc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FEFE36-ABBC-4023-BFFD-17027B84E1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4AF451-6B1B-4CD5-8F3E-1E4B872A587A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ea6d6c14-2098-45d8-aea5-7e85ef90cc5e"/>
    <ds:schemaRef ds:uri="http://purl.org/dc/elements/1.1/"/>
    <ds:schemaRef ds:uri="http://schemas.microsoft.com/office/2006/metadata/properties"/>
    <ds:schemaRef ds:uri="15d28de7-f615-4caf-8115-a02e0f847ba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8D8371-A7A8-4722-A6F2-0EE206BEEE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d28de7-f615-4caf-8115-a02e0f847ba9"/>
    <ds:schemaRef ds:uri="ea6d6c14-2098-45d8-aea5-7e85ef90c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2016-FDI_template</Template>
  <TotalTime>25</TotalTime>
  <Words>37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ProximaNova-LightIt-Identity-H</vt:lpstr>
      <vt:lpstr>ProximaNova-Semibold-Identity-H</vt:lpstr>
      <vt:lpstr>Office Theme</vt:lpstr>
      <vt:lpstr>This is to certify that  &lt;Name&gt;  Attended a 4-hour FDI workshop on Tobacco Cessation  &lt;Day Month Year&gt;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Charanjit Jagait</dc:creator>
  <cp:lastModifiedBy>Christel Harte</cp:lastModifiedBy>
  <cp:revision>2</cp:revision>
  <dcterms:created xsi:type="dcterms:W3CDTF">2022-01-18T16:03:55Z</dcterms:created>
  <dcterms:modified xsi:type="dcterms:W3CDTF">2022-07-14T09:23:33Z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0x0101008C44B357351F9E4B8AD8508899169077</vt:lpwstr>
  </property>
  <property fmtid="{D5CDD505-2E9C-101B-9397-08002B2CF9AE}" pid="3" name="Order">
    <vt:r8>488800</vt:r8>
  </property>
  <property fmtid="{D5CDD505-2E9C-101B-9397-08002B2CF9AE}" pid="4" name="MediaServiceImageTags">
    <vt:lpwstr/>
  </property>
</Properties>
</file>