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0" autoAdjust="0"/>
    <p:restoredTop sz="93391" autoAdjust="0"/>
  </p:normalViewPr>
  <p:slideViewPr>
    <p:cSldViewPr snapToGrid="0">
      <p:cViewPr varScale="1">
        <p:scale>
          <a:sx n="111" d="100"/>
          <a:sy n="111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08054" y="7553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2AE-AB2C-D44C-B37C-9698103B0B17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A4518266-6FB8-BB43-A937-C9B881E596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"/>
            <a:ext cx="6856413" cy="744018"/>
          </a:xfrm>
          <a:prstGeom prst="rect">
            <a:avLst/>
          </a:prstGeom>
        </p:spPr>
      </p:pic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76730" y="296568"/>
            <a:ext cx="2971800" cy="458788"/>
          </a:xfrm>
          <a:prstGeom prst="rect">
            <a:avLst/>
          </a:prstGeom>
        </p:spPr>
        <p:txBody>
          <a:bodyPr vert="horz" lIns="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0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964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9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6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7600"/>
            <a:ext cx="1548000" cy="360000"/>
          </a:xfrm>
        </p:spPr>
        <p:txBody>
          <a:bodyPr/>
          <a:lstStyle/>
          <a:p>
            <a:fld id="{A9FB3893-1BE4-0345-9E45-72E071916CD6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942"/>
            <a:ext cx="9604011" cy="1205014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594338"/>
            <a:ext cx="11224011" cy="458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6350"/>
            <a:ext cx="1548000" cy="360000"/>
          </a:xfrm>
        </p:spPr>
        <p:txBody>
          <a:bodyPr/>
          <a:lstStyle/>
          <a:p>
            <a:fld id="{B2162446-C67A-DB4D-8CB7-12098B5C6344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994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1594800"/>
            <a:ext cx="112248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4589463"/>
            <a:ext cx="1122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8E2F481-051F-DB4B-97D0-F03E789116E0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" y="1594800"/>
            <a:ext cx="5508000" cy="4582800"/>
          </a:xfrm>
        </p:spPr>
        <p:txBody>
          <a:bodyPr lIns="9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94800"/>
            <a:ext cx="5508000" cy="458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690D3713-92B2-F545-BD5E-AA00DB302C0E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681163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" y="2505600"/>
            <a:ext cx="5508000" cy="36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00" y="1681200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00" y="2505075"/>
            <a:ext cx="5508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4C24CC8E-71B8-8C4D-A927-076F00B97D64}" type="datetime1">
              <a:rPr lang="en-US" smtClean="0"/>
              <a:t>10/20/16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D1A33BB5-1178-A84B-8236-4B4084059DB3}" type="datetime1">
              <a:rPr lang="en-US" smtClean="0"/>
              <a:t>10/20/16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01850181-9CBE-EC4F-BC1C-B0A2A2B850EB}" type="datetime1">
              <a:rPr lang="en-US" smtClean="0"/>
              <a:t>10/20/16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0" y="1594800"/>
            <a:ext cx="6530400" cy="458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594800"/>
            <a:ext cx="4296825" cy="4582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73B569D3-B8DD-AB4E-B76A-C0D2D6EB3E73}" type="datetime1">
              <a:rPr lang="en-US" smtClean="0"/>
              <a:t>10/20/16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594800"/>
            <a:ext cx="11224800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00" y="6357600"/>
            <a:ext cx="154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599B-B734-C94C-8B27-5C93D30D6768}" type="datetime1">
              <a:rPr lang="en-US" smtClean="0"/>
              <a:t>10/20/16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600" y="6357600"/>
            <a:ext cx="75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357600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vert="horz" lIns="0" tIns="45720" rIns="9000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3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Microsoft Office User</cp:lastModifiedBy>
  <cp:revision>144</cp:revision>
  <dcterms:created xsi:type="dcterms:W3CDTF">2015-08-27T11:46:31Z</dcterms:created>
  <dcterms:modified xsi:type="dcterms:W3CDTF">2016-10-20T15:07:32Z</dcterms:modified>
</cp:coreProperties>
</file>