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e" initials="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640" autoAdjust="0"/>
    <p:restoredTop sz="93391" autoAdjust="0"/>
  </p:normalViewPr>
  <p:slideViewPr>
    <p:cSldViewPr snapToGrid="0">
      <p:cViewPr varScale="1">
        <p:scale>
          <a:sx n="76" d="100"/>
          <a:sy n="76" d="100"/>
        </p:scale>
        <p:origin x="200" y="1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08054" y="755356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012AE-AB2C-D44C-B37C-9698103B0B17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88000" y="8496000"/>
            <a:ext cx="2971800" cy="458787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596400" y="8496000"/>
            <a:ext cx="2971800" cy="458787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lvl1pPr algn="r">
              <a:defRPr sz="1200"/>
            </a:lvl1pPr>
          </a:lstStyle>
          <a:p>
            <a:fld id="{A4518266-6FB8-BB43-A937-C9B881E596F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8"/>
            <a:ext cx="6856413" cy="744018"/>
          </a:xfrm>
          <a:prstGeom prst="rect">
            <a:avLst/>
          </a:prstGeom>
        </p:spPr>
      </p:pic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276730" y="296568"/>
            <a:ext cx="2971800" cy="458788"/>
          </a:xfrm>
          <a:prstGeom prst="rect">
            <a:avLst/>
          </a:prstGeom>
        </p:spPr>
        <p:txBody>
          <a:bodyPr vert="horz" lIns="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88000" y="288000"/>
            <a:ext cx="2971800" cy="458788"/>
          </a:xfrm>
          <a:prstGeom prst="rect">
            <a:avLst/>
          </a:prstGeom>
        </p:spPr>
        <p:txBody>
          <a:bodyPr vert="horz" lIns="9000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596400" y="288000"/>
            <a:ext cx="2971800" cy="458788"/>
          </a:xfrm>
          <a:prstGeom prst="rect">
            <a:avLst/>
          </a:prstGeom>
        </p:spPr>
        <p:txBody>
          <a:bodyPr vert="horz" lIns="90000" tIns="45720" rIns="91440" bIns="45720" rtlCol="0"/>
          <a:lstStyle>
            <a:lvl1pPr algn="r">
              <a:defRPr sz="1200"/>
            </a:lvl1pPr>
          </a:lstStyle>
          <a:p>
            <a:fld id="{F6E6EC6A-736F-427C-84D0-6FACA94F2C46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88000" y="8496000"/>
            <a:ext cx="2971800" cy="458787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596400" y="8496000"/>
            <a:ext cx="2971800" cy="458787"/>
          </a:xfrm>
          <a:prstGeom prst="rect">
            <a:avLst/>
          </a:prstGeom>
        </p:spPr>
        <p:txBody>
          <a:bodyPr vert="horz" lIns="90000" tIns="45720" rIns="91440" bIns="45720" rtlCol="0" anchor="b"/>
          <a:lstStyle>
            <a:lvl1pPr algn="r">
              <a:defRPr sz="1200"/>
            </a:lvl1pPr>
          </a:lstStyle>
          <a:p>
            <a:fld id="{305744FA-7D65-471E-BDFC-54D8349B6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6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60982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065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989" y="6357600"/>
            <a:ext cx="1548000" cy="360000"/>
          </a:xfrm>
        </p:spPr>
        <p:txBody>
          <a:bodyPr/>
          <a:lstStyle/>
          <a:p>
            <a:fld id="{B452BE16-8D2E-BD46-A223-A94A482603D5}" type="datetime1">
              <a:rPr lang="en-US" smtClean="0"/>
              <a:t>11/22/16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2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5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942"/>
            <a:ext cx="9604011" cy="1205014"/>
          </a:xfrm>
          <a:prstGeom prst="rect">
            <a:avLst/>
          </a:prstGeom>
        </p:spPr>
        <p:txBody>
          <a:bodyPr lIns="0" tIns="46800" rIns="90000" bIns="0" anchor="b" anchorCtr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89" y="1594338"/>
            <a:ext cx="11224011" cy="458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989" y="6356350"/>
            <a:ext cx="1548000" cy="360000"/>
          </a:xfrm>
        </p:spPr>
        <p:txBody>
          <a:bodyPr/>
          <a:lstStyle/>
          <a:p>
            <a:fld id="{9DD36217-28F4-1F45-A338-7AF8C9AFE465}" type="datetime1">
              <a:rPr lang="en-US" smtClean="0"/>
              <a:t>11/22/16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994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80000" y="635635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9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1594800"/>
            <a:ext cx="112248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200" y="4589463"/>
            <a:ext cx="11224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7CB2C583-FD13-2847-9F16-0D2D3AC5BF0C}" type="datetime1">
              <a:rPr lang="en-US" smtClean="0"/>
              <a:t>11/22/16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52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lIns="0" bIns="0" anchor="b" anchorCtr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200" y="1594800"/>
            <a:ext cx="5508000" cy="4582800"/>
          </a:xfrm>
        </p:spPr>
        <p:txBody>
          <a:bodyPr lIns="9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94800"/>
            <a:ext cx="5508000" cy="4582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D84F9EED-D4C6-1042-90F0-F299FAA6A0A2}" type="datetime1">
              <a:rPr lang="en-US" smtClean="0"/>
              <a:t>11/22/16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80000" y="635635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23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lIns="0" tIns="46800" rIns="90000" bIns="0" anchor="b" anchorCtr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200" y="1681163"/>
            <a:ext cx="5508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00" y="2505600"/>
            <a:ext cx="5508000" cy="368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000" y="1681200"/>
            <a:ext cx="5508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000" y="2505075"/>
            <a:ext cx="5508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BE9FBF3F-2802-E24B-AA68-50C50D0540D9}" type="datetime1">
              <a:rPr lang="en-US" smtClean="0"/>
              <a:t>11/22/16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lIns="0" bIns="0" anchor="b" anchorCtr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E4CF1B28-323B-F44A-8537-10F9032ECFCA}" type="datetime1">
              <a:rPr lang="en-US" smtClean="0"/>
              <a:t>11/22/16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0000" y="635635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54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41E40A19-C034-1B4D-9068-E5F37E27CA18}" type="datetime1">
              <a:rPr lang="en-US" smtClean="0"/>
              <a:t>11/22/16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18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lIns="0" tIns="46800" rIns="90000" bIns="0" anchor="b"/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4000" y="1594800"/>
            <a:ext cx="6530400" cy="4582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200" y="1594800"/>
            <a:ext cx="4296825" cy="4582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5200" y="6357600"/>
            <a:ext cx="1548000" cy="360000"/>
          </a:xfrm>
        </p:spPr>
        <p:txBody>
          <a:bodyPr/>
          <a:lstStyle/>
          <a:p>
            <a:fld id="{A5FFAB54-CA80-6946-A7E1-EDCB552135F4}" type="datetime1">
              <a:rPr lang="en-US" smtClean="0"/>
              <a:t>11/22/16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600" y="6357600"/>
            <a:ext cx="7560000" cy="360000"/>
          </a:xfrm>
        </p:spPr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80000" y="6357600"/>
            <a:ext cx="1620000" cy="360000"/>
          </a:xfrm>
        </p:spPr>
        <p:txBody>
          <a:bodyPr/>
          <a:lstStyle/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3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200" y="1594800"/>
            <a:ext cx="11224800" cy="458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5200" y="6357600"/>
            <a:ext cx="154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544F-3B57-F243-9BB2-4443E8461FCA}" type="datetime1">
              <a:rPr lang="en-US" smtClean="0"/>
              <a:t>11/22/16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600" y="6357600"/>
            <a:ext cx="756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www.fdiworldental.org/oral-health-definition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80000" y="6357600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76AB0-2903-4AA6-A092-793C537B0930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230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200" y="212400"/>
            <a:ext cx="9604800" cy="1206000"/>
          </a:xfrm>
          <a:prstGeom prst="rect">
            <a:avLst/>
          </a:prstGeom>
        </p:spPr>
        <p:txBody>
          <a:bodyPr vert="horz" lIns="0" tIns="45720" rIns="9000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916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2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61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0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8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www.fdiworldental.org/oral-health-definition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91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3118</TotalTime>
  <Words>4</Words>
  <Application>Microsoft Macintosh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 Hong Kaiser</dc:creator>
  <cp:lastModifiedBy>Microsoft Office User</cp:lastModifiedBy>
  <cp:revision>152</cp:revision>
  <dcterms:created xsi:type="dcterms:W3CDTF">2015-08-27T11:46:31Z</dcterms:created>
  <dcterms:modified xsi:type="dcterms:W3CDTF">2016-11-22T15:34:26Z</dcterms:modified>
</cp:coreProperties>
</file>