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49" autoAdjust="0"/>
    <p:restoredTop sz="93391" autoAdjust="0"/>
  </p:normalViewPr>
  <p:slideViewPr>
    <p:cSldViewPr snapToGrid="0">
      <p:cViewPr varScale="1">
        <p:scale>
          <a:sx n="80" d="100"/>
          <a:sy n="80" d="100"/>
        </p:scale>
        <p:origin x="200" y="1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505BB900-78C5-4342-BB58-1FCC848F8EAE}" type="datetime1">
              <a:rPr lang="en-US" smtClean="0"/>
              <a:t>2/28/17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C1300625-7F7E-9E44-A8AF-9C49E546692E}" type="datetime1">
              <a:rPr lang="en-US" smtClean="0"/>
              <a:t>2/28/17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24CE441A-52D3-FC46-9443-4A15B1F4BEDA}" type="datetime1">
              <a:rPr lang="en-US" smtClean="0"/>
              <a:t>2/28/17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6207691A-6625-2843-B0D1-9AE6CD748480}" type="datetime1">
              <a:rPr lang="en-US" smtClean="0"/>
              <a:t>2/28/17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B2CEB3F6-040C-9E45-9B33-BEEB69551357}" type="datetime1">
              <a:rPr lang="en-US" smtClean="0"/>
              <a:t>2/28/17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33D1D67-24EF-6C49-8F83-9C21DC5CF845}" type="datetime1">
              <a:rPr lang="en-US" smtClean="0"/>
              <a:t>2/28/17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61531BF7-8F65-2F43-86DE-D0A0218CF090}" type="datetime1">
              <a:rPr lang="en-US" smtClean="0"/>
              <a:t>2/28/17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B526620C-620D-1C42-9709-E84BC5B35D08}" type="datetime1">
              <a:rPr lang="en-US" smtClean="0"/>
              <a:t>2/28/17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6044-9F3F-1749-B6E6-2E36D6A5A067}" type="datetime1">
              <a:rPr lang="en-US" smtClean="0"/>
              <a:t>2/28/17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www.fdiworldental.org/oral-health-definition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www.fdiworldental.org/oral-health-definition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3043</TotalTime>
  <Words>4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Microsoft Office User</cp:lastModifiedBy>
  <cp:revision>149</cp:revision>
  <dcterms:created xsi:type="dcterms:W3CDTF">2015-08-27T11:46:31Z</dcterms:created>
  <dcterms:modified xsi:type="dcterms:W3CDTF">2017-02-28T13:30:55Z</dcterms:modified>
</cp:coreProperties>
</file>