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e" initials="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549" autoAdjust="0"/>
    <p:restoredTop sz="93391" autoAdjust="0"/>
  </p:normalViewPr>
  <p:slideViewPr>
    <p:cSldViewPr snapToGrid="0">
      <p:cViewPr varScale="1">
        <p:scale>
          <a:sx n="80" d="100"/>
          <a:sy n="80" d="100"/>
        </p:scale>
        <p:origin x="200" y="1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06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commentAuthors" Target="commentAuthors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08054" y="755356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012AE-AB2C-D44C-B37C-9698103B0B17}" type="datetimeFigureOut">
              <a:rPr lang="en-US" smtClean="0"/>
              <a:t>2/28/17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880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5964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r">
              <a:defRPr sz="1200"/>
            </a:lvl1pPr>
          </a:lstStyle>
          <a:p>
            <a:fld id="{A4518266-6FB8-BB43-A937-C9B881E596F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38"/>
            <a:ext cx="6856413" cy="744018"/>
          </a:xfrm>
          <a:prstGeom prst="rect">
            <a:avLst/>
          </a:prstGeom>
        </p:spPr>
      </p:pic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276730" y="296568"/>
            <a:ext cx="2971800" cy="458788"/>
          </a:xfrm>
          <a:prstGeom prst="rect">
            <a:avLst/>
          </a:prstGeom>
        </p:spPr>
        <p:txBody>
          <a:bodyPr vert="horz" lIns="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88000" y="288000"/>
            <a:ext cx="2971800" cy="458788"/>
          </a:xfrm>
          <a:prstGeom prst="rect">
            <a:avLst/>
          </a:prstGeom>
        </p:spPr>
        <p:txBody>
          <a:bodyPr vert="horz" lIns="9000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596400" y="288000"/>
            <a:ext cx="2971800" cy="458788"/>
          </a:xfrm>
          <a:prstGeom prst="rect">
            <a:avLst/>
          </a:prstGeom>
        </p:spPr>
        <p:txBody>
          <a:bodyPr vert="horz" lIns="90000" tIns="45720" rIns="91440" bIns="45720" rtlCol="0"/>
          <a:lstStyle>
            <a:lvl1pPr algn="r">
              <a:defRPr sz="1200"/>
            </a:lvl1pPr>
          </a:lstStyle>
          <a:p>
            <a:fld id="{F6E6EC6A-736F-427C-84D0-6FACA94F2C46}" type="datetimeFigureOut">
              <a:rPr lang="en-US" smtClean="0"/>
              <a:t>2/28/17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880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5964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r">
              <a:defRPr sz="1200"/>
            </a:lvl1pPr>
          </a:lstStyle>
          <a:p>
            <a:fld id="{305744FA-7D65-471E-BDFC-54D8349B6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64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60982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4065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C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989" y="6357600"/>
            <a:ext cx="1548000" cy="360000"/>
          </a:xfrm>
        </p:spPr>
        <p:txBody>
          <a:bodyPr/>
          <a:lstStyle/>
          <a:p>
            <a:fld id="{505BB900-78C5-4342-BB58-1FCC848F8EAE}" type="datetime1">
              <a:rPr lang="en-US" smtClean="0"/>
              <a:t>2/28/17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323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15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942"/>
            <a:ext cx="9604011" cy="1205014"/>
          </a:xfrm>
          <a:prstGeom prst="rect">
            <a:avLst/>
          </a:prstGeom>
        </p:spPr>
        <p:txBody>
          <a:bodyPr lIns="0" tIns="46800" rIns="9000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89" y="1594338"/>
            <a:ext cx="11224011" cy="4582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989" y="6356350"/>
            <a:ext cx="1548000" cy="360000"/>
          </a:xfrm>
        </p:spPr>
        <p:txBody>
          <a:bodyPr/>
          <a:lstStyle/>
          <a:p>
            <a:fld id="{C1300625-7F7E-9E44-A8AF-9C49E546692E}" type="datetime1">
              <a:rPr lang="en-US" smtClean="0"/>
              <a:t>2/28/17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994" y="6357600"/>
            <a:ext cx="7560000" cy="360000"/>
          </a:xfrm>
        </p:spPr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0000" y="635635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94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1594800"/>
            <a:ext cx="112248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200" y="4589463"/>
            <a:ext cx="112248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24CE441A-52D3-FC46-9443-4A15B1F4BEDA}" type="datetime1">
              <a:rPr lang="en-US" smtClean="0"/>
              <a:t>2/28/17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52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200" y="1594800"/>
            <a:ext cx="5508000" cy="4582800"/>
          </a:xfrm>
        </p:spPr>
        <p:txBody>
          <a:bodyPr lIns="9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2000" y="1594800"/>
            <a:ext cx="5508000" cy="4582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6207691A-6625-2843-B0D1-9AE6CD748480}" type="datetime1">
              <a:rPr lang="en-US" smtClean="0"/>
              <a:t>2/28/17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080000" y="635635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23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tIns="46800" rIns="9000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200" y="1681163"/>
            <a:ext cx="5508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200" y="2505600"/>
            <a:ext cx="5508000" cy="3682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000" y="1681200"/>
            <a:ext cx="5508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000" y="2505075"/>
            <a:ext cx="5508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B2CEB3F6-040C-9E45-9B33-BEEB69551357}" type="datetime1">
              <a:rPr lang="en-US" smtClean="0"/>
              <a:t>2/28/17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0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333D1D67-24EF-6C49-8F83-9C21DC5CF845}" type="datetime1">
              <a:rPr lang="en-US" smtClean="0"/>
              <a:t>2/28/17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080000" y="635635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54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61531BF7-8F65-2F43-86DE-D0A0218CF090}" type="datetime1">
              <a:rPr lang="en-US" smtClean="0"/>
              <a:t>2/28/17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185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tIns="46800" rIns="90000" bIns="0" anchor="b"/>
          <a:lstStyle>
            <a:lvl1pPr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4000" y="1594800"/>
            <a:ext cx="6530400" cy="458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5200" y="1594800"/>
            <a:ext cx="4296825" cy="4582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B526620C-620D-1C42-9709-E84BC5B35D08}" type="datetime1">
              <a:rPr lang="en-US" smtClean="0"/>
              <a:t>2/28/17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630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200" y="1594800"/>
            <a:ext cx="11224800" cy="4582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5200" y="6357600"/>
            <a:ext cx="1548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66044-9F3F-1749-B6E6-2E36D6A5A067}" type="datetime1">
              <a:rPr lang="en-US" smtClean="0"/>
              <a:t>2/28/17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600" y="6357600"/>
            <a:ext cx="756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www.fdiworldental.org/oral-health-definition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80000" y="6357600"/>
            <a:ext cx="16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32300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vert="horz" lIns="0" tIns="45720" rIns="90000" bIns="0" rtlCol="0" anchor="b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39168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2" r:id="rId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www.fdiworldental.org/oral-health-definition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3043</TotalTime>
  <Words>4</Words>
  <Application>Microsoft Macintosh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Hong Kaiser</dc:creator>
  <cp:lastModifiedBy>Microsoft Office User</cp:lastModifiedBy>
  <cp:revision>149</cp:revision>
  <dcterms:created xsi:type="dcterms:W3CDTF">2015-08-27T11:46:31Z</dcterms:created>
  <dcterms:modified xsi:type="dcterms:W3CDTF">2017-02-28T13:30:55Z</dcterms:modified>
</cp:coreProperties>
</file>