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e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858" autoAdjust="0"/>
    <p:restoredTop sz="93391" autoAdjust="0"/>
  </p:normalViewPr>
  <p:slideViewPr>
    <p:cSldViewPr snapToGrid="0">
      <p:cViewPr varScale="1">
        <p:scale>
          <a:sx n="82" d="100"/>
          <a:sy n="82" d="100"/>
        </p:scale>
        <p:origin x="192" y="1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06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08054" y="755356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012AE-AB2C-D44C-B37C-9698103B0B17}" type="datetimeFigureOut">
              <a:rPr lang="en-US" smtClean="0"/>
              <a:t>4/11/19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880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5964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r">
              <a:defRPr sz="1200"/>
            </a:lvl1pPr>
          </a:lstStyle>
          <a:p>
            <a:fld id="{A4518266-6FB8-BB43-A937-C9B881E596F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38"/>
            <a:ext cx="6856413" cy="744018"/>
          </a:xfrm>
          <a:prstGeom prst="rect">
            <a:avLst/>
          </a:prstGeom>
        </p:spPr>
      </p:pic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276730" y="296568"/>
            <a:ext cx="2971800" cy="458788"/>
          </a:xfrm>
          <a:prstGeom prst="rect">
            <a:avLst/>
          </a:prstGeom>
        </p:spPr>
        <p:txBody>
          <a:bodyPr vert="horz" lIns="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88000" y="288000"/>
            <a:ext cx="2971800" cy="458788"/>
          </a:xfrm>
          <a:prstGeom prst="rect">
            <a:avLst/>
          </a:prstGeom>
        </p:spPr>
        <p:txBody>
          <a:bodyPr vert="horz" lIns="9000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596400" y="288000"/>
            <a:ext cx="2971800" cy="458788"/>
          </a:xfrm>
          <a:prstGeom prst="rect">
            <a:avLst/>
          </a:prstGeom>
        </p:spPr>
        <p:txBody>
          <a:bodyPr vert="horz" lIns="90000" tIns="45720" rIns="91440" bIns="45720" rtlCol="0"/>
          <a:lstStyle>
            <a:lvl1pPr algn="r">
              <a:defRPr sz="1200"/>
            </a:lvl1pPr>
          </a:lstStyle>
          <a:p>
            <a:fld id="{F6E6EC6A-736F-427C-84D0-6FACA94F2C46}" type="datetimeFigureOut">
              <a:rPr lang="en-US" smtClean="0"/>
              <a:t>4/11/19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880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5964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r">
              <a:defRPr sz="1200"/>
            </a:lvl1pPr>
          </a:lstStyle>
          <a:p>
            <a:fld id="{305744FA-7D65-471E-BDFC-54D8349B6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64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60982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4065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C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989" y="6357600"/>
            <a:ext cx="1548000" cy="360000"/>
          </a:xfrm>
        </p:spPr>
        <p:txBody>
          <a:bodyPr/>
          <a:lstStyle/>
          <a:p>
            <a:fld id="{3A4D1920-2F56-994B-B336-FAF35E2A785C}" type="datetime1">
              <a:rPr lang="en-US" smtClean="0"/>
              <a:t>4/11/19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/>
              <a:t>www.fdiworldental.org/oral-health-definition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32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15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942"/>
            <a:ext cx="9604011" cy="1205014"/>
          </a:xfrm>
          <a:prstGeom prst="rect">
            <a:avLst/>
          </a:prstGeom>
        </p:spPr>
        <p:txBody>
          <a:bodyPr lIns="0" tIns="46800" rIns="9000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89" y="1594338"/>
            <a:ext cx="11224011" cy="4582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989" y="6356350"/>
            <a:ext cx="1548000" cy="360000"/>
          </a:xfrm>
        </p:spPr>
        <p:txBody>
          <a:bodyPr/>
          <a:lstStyle/>
          <a:p>
            <a:fld id="{8274066D-2606-0F47-ACD5-34D3E9E71E0C}" type="datetime1">
              <a:rPr lang="en-US" smtClean="0"/>
              <a:t>4/11/19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994" y="6357600"/>
            <a:ext cx="7560000" cy="360000"/>
          </a:xfrm>
        </p:spPr>
        <p:txBody>
          <a:bodyPr/>
          <a:lstStyle/>
          <a:p>
            <a:r>
              <a:rPr lang="en-GB"/>
              <a:t>www.fdiworldental.org/oral-health-definition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94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1594800"/>
            <a:ext cx="112248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4589463"/>
            <a:ext cx="112248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7DC22BAB-82C9-514B-BBF7-43A0997ED41E}" type="datetime1">
              <a:rPr lang="en-US" smtClean="0"/>
              <a:t>4/11/19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/>
              <a:t>www.fdiworldental.org/oral-health-definition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52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200" y="1594800"/>
            <a:ext cx="5508000" cy="4582800"/>
          </a:xfrm>
        </p:spPr>
        <p:txBody>
          <a:bodyPr lIns="9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2000" y="1594800"/>
            <a:ext cx="5508000" cy="4582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7F9BD521-6A53-0C4F-95E9-8E6740729979}" type="datetime1">
              <a:rPr lang="en-US" smtClean="0"/>
              <a:t>4/11/19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/>
              <a:t>www.fdiworldental.org/oral-health-definition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23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tIns="46800" rIns="9000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1681163"/>
            <a:ext cx="5508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200" y="2505600"/>
            <a:ext cx="5508000" cy="3682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000" y="1681200"/>
            <a:ext cx="5508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000" y="2505075"/>
            <a:ext cx="5508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97535AAB-C2AF-174A-8D99-2474803F081A}" type="datetime1">
              <a:rPr lang="en-US" smtClean="0"/>
              <a:t>4/11/19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/>
              <a:t>www.fdiworldental.org/oral-health-definition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0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3B27A66A-FE8A-534D-B5E6-8D0B4D9BD34A}" type="datetime1">
              <a:rPr lang="en-US" smtClean="0"/>
              <a:t>4/11/19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/>
              <a:t>www.fdiworldental.org/oral-health-definition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54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8E00A7C0-8C3F-9D47-BD22-9ED41D175F99}" type="datetime1">
              <a:rPr lang="en-US" smtClean="0"/>
              <a:t>4/11/19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/>
              <a:t>www.fdiworldental.org/oral-health-definition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18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tIns="46800" rIns="90000" bIns="0" anchor="b"/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4000" y="1594800"/>
            <a:ext cx="6530400" cy="458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200" y="1594800"/>
            <a:ext cx="4296825" cy="4582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5FB9D00B-1FC2-F54E-A1B1-643B594DC8BF}" type="datetime1">
              <a:rPr lang="en-US" smtClean="0"/>
              <a:t>4/11/19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/>
              <a:t>www.fdiworldental.org/oral-health-definition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630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1594800"/>
            <a:ext cx="11224800" cy="458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5200" y="6357600"/>
            <a:ext cx="1548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939D8-E724-F647-8B23-1E819012610A}" type="datetime1">
              <a:rPr lang="en-US" smtClean="0"/>
              <a:t>4/11/19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600" y="6357600"/>
            <a:ext cx="756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www.fdiworldental.org/oral-health-definition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80000" y="6357600"/>
            <a:ext cx="16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32300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vert="horz" lIns="0" tIns="45720" rIns="90000" bIns="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916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2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www.fdiworldental.org/oral-health-definition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814680-D7E8-D840-9E1B-D94D9FC07F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88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www.fdiworldental.org/oral-health-definition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2DBE12-855C-8644-930E-EC075C7825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7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www.fdiworldental.org/oral-health-definition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AA746F-16B5-854B-95CC-2BCE54B284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08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www.fdiworldental.org/oral-health-definition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B8DB0E-336F-704D-AA03-D2C520A2DA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727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3058</TotalTime>
  <Words>28</Words>
  <Application>Microsoft Macintosh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Hong Kaiser</dc:creator>
  <cp:lastModifiedBy>Gilberto Lontro</cp:lastModifiedBy>
  <cp:revision>148</cp:revision>
  <dcterms:created xsi:type="dcterms:W3CDTF">2015-08-27T11:46:31Z</dcterms:created>
  <dcterms:modified xsi:type="dcterms:W3CDTF">2019-04-11T12:34:12Z</dcterms:modified>
</cp:coreProperties>
</file>