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e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549" autoAdjust="0"/>
    <p:restoredTop sz="93391" autoAdjust="0"/>
  </p:normalViewPr>
  <p:slideViewPr>
    <p:cSldViewPr snapToGrid="0">
      <p:cViewPr varScale="1">
        <p:scale>
          <a:sx n="82" d="100"/>
          <a:sy n="82" d="100"/>
        </p:scale>
        <p:origin x="192" y="12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08054" y="755356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012AE-AB2C-D44C-B37C-9698103B0B17}" type="datetimeFigureOut">
              <a:rPr lang="en-US" smtClean="0"/>
              <a:t>8/8/17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A4518266-6FB8-BB43-A937-C9B881E596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8"/>
            <a:ext cx="6856413" cy="744018"/>
          </a:xfrm>
          <a:prstGeom prst="rect">
            <a:avLst/>
          </a:prstGeom>
        </p:spPr>
      </p:pic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276730" y="296568"/>
            <a:ext cx="2971800" cy="458788"/>
          </a:xfrm>
          <a:prstGeom prst="rect">
            <a:avLst/>
          </a:prstGeom>
        </p:spPr>
        <p:txBody>
          <a:bodyPr vert="horz" lIns="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880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5964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r">
              <a:defRPr sz="1200"/>
            </a:lvl1pPr>
          </a:lstStyle>
          <a:p>
            <a:fld id="{F6E6EC6A-736F-427C-84D0-6FACA94F2C46}" type="datetimeFigureOut">
              <a:rPr lang="en-US" smtClean="0"/>
              <a:t>8/8/17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305744FA-7D65-471E-BDFC-54D8349B6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6098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065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7600"/>
            <a:ext cx="1548000" cy="360000"/>
          </a:xfrm>
        </p:spPr>
        <p:txBody>
          <a:bodyPr/>
          <a:lstStyle/>
          <a:p>
            <a:fld id="{FC90ECE9-744C-8444-B07E-B369B6258EC8}" type="datetime1">
              <a:rPr lang="en-US" smtClean="0"/>
              <a:t>8/8/17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5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942"/>
            <a:ext cx="9604011" cy="1205014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9" y="1594338"/>
            <a:ext cx="11224011" cy="4582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6350"/>
            <a:ext cx="1548000" cy="360000"/>
          </a:xfrm>
        </p:spPr>
        <p:txBody>
          <a:bodyPr/>
          <a:lstStyle/>
          <a:p>
            <a:fld id="{3C33D8C8-6BB1-564C-9E0C-8A0B0FEB5051}" type="datetime1">
              <a:rPr lang="en-US" smtClean="0"/>
              <a:t>8/8/17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994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4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1594800"/>
            <a:ext cx="112248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4589463"/>
            <a:ext cx="11224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B88A05AE-4AF5-934D-BE26-DF2DC9B69D54}" type="datetime1">
              <a:rPr lang="en-US" smtClean="0"/>
              <a:t>8/8/17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2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200" y="1594800"/>
            <a:ext cx="5508000" cy="4582800"/>
          </a:xfrm>
        </p:spPr>
        <p:txBody>
          <a:bodyPr lIns="9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594800"/>
            <a:ext cx="5508000" cy="4582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432D04D-41BF-0D4B-BE6F-205BD7C6C08D}" type="datetime1">
              <a:rPr lang="en-US" smtClean="0"/>
              <a:t>8/8/17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3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681163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" y="2505600"/>
            <a:ext cx="5508000" cy="368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000" y="1681200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000" y="2505075"/>
            <a:ext cx="5508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F62B3FF7-1D9C-5942-BB8A-64A2B65E9A9A}" type="datetime1">
              <a:rPr lang="en-US" smtClean="0"/>
              <a:t>8/8/17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B868F1D6-6641-844C-BE88-70FC85BB6669}" type="datetime1">
              <a:rPr lang="en-US" smtClean="0"/>
              <a:t>8/8/17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5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99C9E220-E750-E947-AFC3-2E471B9AD5D1}" type="datetime1">
              <a:rPr lang="en-US" smtClean="0"/>
              <a:t>8/8/17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8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4000" y="1594800"/>
            <a:ext cx="6530400" cy="458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594800"/>
            <a:ext cx="4296825" cy="4582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C717BDA4-64A3-F94E-9EB0-8C64FE7202C6}" type="datetime1">
              <a:rPr lang="en-US" smtClean="0"/>
              <a:t>8/8/17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3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594800"/>
            <a:ext cx="11224800" cy="458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200" y="6357600"/>
            <a:ext cx="1548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3B656-12B9-224E-ACD9-9749F2844D49}" type="datetime1">
              <a:rPr lang="en-US" smtClean="0"/>
              <a:t>8/8/17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600" y="6357600"/>
            <a:ext cx="75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0000" y="6357600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vert="horz" lIns="0" tIns="45720" rIns="9000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916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2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www.fdiworlddental.org</a:t>
            </a:r>
            <a:r>
              <a:rPr lang="en-GB" dirty="0" smtClean="0"/>
              <a:t>/oral-health-definition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37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www.fdiworlddental.org</a:t>
            </a:r>
            <a:r>
              <a:rPr lang="en-GB" dirty="0" smtClean="0"/>
              <a:t>/oral-health-definition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www.fdiworlddental.org</a:t>
            </a:r>
            <a:r>
              <a:rPr lang="en-GB" dirty="0" smtClean="0"/>
              <a:t>/oral-health-definition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79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www.fdiworlddental.org</a:t>
            </a:r>
            <a:r>
              <a:rPr lang="en-GB" dirty="0" smtClean="0"/>
              <a:t>/oral-health-definition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25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3052</TotalTime>
  <Words>4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Hong Kaiser</dc:creator>
  <cp:lastModifiedBy>Gilberto Lontro</cp:lastModifiedBy>
  <cp:revision>144</cp:revision>
  <dcterms:created xsi:type="dcterms:W3CDTF">2015-08-27T11:46:31Z</dcterms:created>
  <dcterms:modified xsi:type="dcterms:W3CDTF">2017-08-08T13:06:25Z</dcterms:modified>
</cp:coreProperties>
</file>