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640" autoAdjust="0"/>
    <p:restoredTop sz="93391" autoAdjust="0"/>
  </p:normalViewPr>
  <p:slideViewPr>
    <p:cSldViewPr snapToGrid="0">
      <p:cViewPr varScale="1">
        <p:scale>
          <a:sx n="78" d="100"/>
          <a:sy n="78" d="100"/>
        </p:scale>
        <p:origin x="192" y="1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11/15/17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11/15/17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9D358688-B04B-5C4F-BBAF-484A6BA6E6C3}" type="datetime1">
              <a:rPr lang="en-US" smtClean="0"/>
              <a:t>11/15/17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08542" cy="13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957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D3F7B872-4DD7-6747-9CEA-9B23D7241583}" type="datetime1">
              <a:rPr lang="en-US" smtClean="0"/>
              <a:t>11/15/17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DBAFC655-86AB-4941-A3BD-9EF7DEAC9583}" type="datetime1">
              <a:rPr lang="en-US" smtClean="0"/>
              <a:t>11/15/17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50767DBA-FAD1-4F40-B269-2D3D0EC32FA7}" type="datetime1">
              <a:rPr lang="en-US" smtClean="0"/>
              <a:t>11/15/17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D12B6B96-614D-FF4D-8846-EB8C048A6D75}" type="datetime1">
              <a:rPr lang="en-US" smtClean="0"/>
              <a:t>11/15/17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1B606C5E-22CC-FA41-9A3E-E490EE311647}" type="datetime1">
              <a:rPr lang="en-US" smtClean="0"/>
              <a:t>11/15/17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9A711FFD-686C-8148-BEE8-49BEFF3ECF16}" type="datetime1">
              <a:rPr lang="en-US" smtClean="0"/>
              <a:t>11/15/17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E275E975-5F1C-CC44-83E9-B2075288E78D}" type="datetime1">
              <a:rPr lang="en-US" smtClean="0"/>
              <a:t>11/15/17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01705-7378-0A4A-9328-8F7CC81FEF01}" type="datetime1">
              <a:rPr lang="en-US" smtClean="0"/>
              <a:t>11/15/17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6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56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7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3278</TotalTime>
  <Words>4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Hong Kaiser</dc:creator>
  <cp:lastModifiedBy>Gilberto Lontro</cp:lastModifiedBy>
  <cp:revision>150</cp:revision>
  <dcterms:created xsi:type="dcterms:W3CDTF">2015-08-27T11:46:31Z</dcterms:created>
  <dcterms:modified xsi:type="dcterms:W3CDTF">2017-11-15T13:09:26Z</dcterms:modified>
</cp:coreProperties>
</file>